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5F525-A281-4F61-83E8-25EABD2B23AC}" v="5677" dt="2022-03-16T03:35:54.133"/>
    <p1510:client id="{1C3C534A-FEBA-4A93-A077-9B5F6F15D639}" v="67" dt="2022-03-16T23:58:38.034"/>
    <p1510:client id="{BB1AA7EA-8422-45DB-B1B0-D4544B4DF5D9}" v="483" dt="2022-03-17T00:10:49.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BB1AA7EA-8422-45DB-B1B0-D4544B4DF5D9}"/>
    <pc:docChg chg="modSld">
      <pc:chgData name="Guest User" userId="" providerId="Windows Live" clId="Web-{BB1AA7EA-8422-45DB-B1B0-D4544B4DF5D9}" dt="2022-03-17T00:10:49.481" v="266" actId="20577"/>
      <pc:docMkLst>
        <pc:docMk/>
      </pc:docMkLst>
      <pc:sldChg chg="modSp">
        <pc:chgData name="Guest User" userId="" providerId="Windows Live" clId="Web-{BB1AA7EA-8422-45DB-B1B0-D4544B4DF5D9}" dt="2022-03-17T00:07:28.874" v="263" actId="20577"/>
        <pc:sldMkLst>
          <pc:docMk/>
          <pc:sldMk cId="17848162" sldId="256"/>
        </pc:sldMkLst>
        <pc:spChg chg="mod">
          <ac:chgData name="Guest User" userId="" providerId="Windows Live" clId="Web-{BB1AA7EA-8422-45DB-B1B0-D4544B4DF5D9}" dt="2022-03-17T00:07:28.874" v="263" actId="20577"/>
          <ac:spMkLst>
            <pc:docMk/>
            <pc:sldMk cId="17848162" sldId="256"/>
            <ac:spMk id="14" creationId="{BB8D9324-92D8-4A46-9A9A-9A306F7AF46E}"/>
          </ac:spMkLst>
        </pc:spChg>
      </pc:sldChg>
      <pc:sldChg chg="modSp">
        <pc:chgData name="Guest User" userId="" providerId="Windows Live" clId="Web-{BB1AA7EA-8422-45DB-B1B0-D4544B4DF5D9}" dt="2022-03-17T00:10:49.481" v="266" actId="20577"/>
        <pc:sldMkLst>
          <pc:docMk/>
          <pc:sldMk cId="885125545" sldId="257"/>
        </pc:sldMkLst>
        <pc:spChg chg="mod">
          <ac:chgData name="Guest User" userId="" providerId="Windows Live" clId="Web-{BB1AA7EA-8422-45DB-B1B0-D4544B4DF5D9}" dt="2022-03-17T00:10:49.481" v="266" actId="20577"/>
          <ac:spMkLst>
            <pc:docMk/>
            <pc:sldMk cId="885125545" sldId="257"/>
            <ac:spMk id="4" creationId="{0B50486E-6A30-4712-90A9-AE39585DDAFD}"/>
          </ac:spMkLst>
        </pc:spChg>
      </pc:sldChg>
      <pc:sldChg chg="addSp modSp">
        <pc:chgData name="Guest User" userId="" providerId="Windows Live" clId="Web-{BB1AA7EA-8422-45DB-B1B0-D4544B4DF5D9}" dt="2022-03-16T23:49:13.321" v="219" actId="20577"/>
        <pc:sldMkLst>
          <pc:docMk/>
          <pc:sldMk cId="4019865917" sldId="266"/>
        </pc:sldMkLst>
        <pc:spChg chg="add mod">
          <ac:chgData name="Guest User" userId="" providerId="Windows Live" clId="Web-{BB1AA7EA-8422-45DB-B1B0-D4544B4DF5D9}" dt="2022-03-16T18:58:27.135" v="56" actId="14100"/>
          <ac:spMkLst>
            <pc:docMk/>
            <pc:sldMk cId="4019865917" sldId="266"/>
            <ac:spMk id="2" creationId="{DF39A1A6-90F6-4D50-AB83-3E4C1DB25B0B}"/>
          </ac:spMkLst>
        </pc:spChg>
        <pc:spChg chg="mod">
          <ac:chgData name="Guest User" userId="" providerId="Windows Live" clId="Web-{BB1AA7EA-8422-45DB-B1B0-D4544B4DF5D9}" dt="2022-03-16T23:49:13.321" v="219" actId="20577"/>
          <ac:spMkLst>
            <pc:docMk/>
            <pc:sldMk cId="4019865917" sldId="266"/>
            <ac:spMk id="5" creationId="{F20B9CE0-4FC3-4FBA-AFFF-9CA4F83015D8}"/>
          </ac:spMkLst>
        </pc:spChg>
        <pc:spChg chg="mod">
          <ac:chgData name="Guest User" userId="" providerId="Windows Live" clId="Web-{BB1AA7EA-8422-45DB-B1B0-D4544B4DF5D9}" dt="2022-03-16T18:58:04.338" v="52" actId="1076"/>
          <ac:spMkLst>
            <pc:docMk/>
            <pc:sldMk cId="4019865917" sldId="266"/>
            <ac:spMk id="10" creationId="{F5CEF373-982D-4B26-A034-CDBC018A68EB}"/>
          </ac:spMkLst>
        </pc:spChg>
        <pc:spChg chg="mod">
          <ac:chgData name="Guest User" userId="" providerId="Windows Live" clId="Web-{BB1AA7EA-8422-45DB-B1B0-D4544B4DF5D9}" dt="2022-03-16T18:57:54.494" v="50" actId="1076"/>
          <ac:spMkLst>
            <pc:docMk/>
            <pc:sldMk cId="4019865917" sldId="266"/>
            <ac:spMk id="12" creationId="{CF7EA430-65DB-48E4-8283-65C6561DA5CC}"/>
          </ac:spMkLst>
        </pc:spChg>
        <pc:picChg chg="mod">
          <ac:chgData name="Guest User" userId="" providerId="Windows Live" clId="Web-{BB1AA7EA-8422-45DB-B1B0-D4544B4DF5D9}" dt="2022-03-16T18:57:59.775" v="51" actId="14100"/>
          <ac:picMkLst>
            <pc:docMk/>
            <pc:sldMk cId="4019865917" sldId="266"/>
            <ac:picMk id="9" creationId="{E202C604-029D-444D-9CBE-D422ACF5A2CA}"/>
          </ac:picMkLst>
        </pc:picChg>
        <pc:picChg chg="mod">
          <ac:chgData name="Guest User" userId="" providerId="Windows Live" clId="Web-{BB1AA7EA-8422-45DB-B1B0-D4544B4DF5D9}" dt="2022-03-16T18:57:48.181" v="49" actId="14100"/>
          <ac:picMkLst>
            <pc:docMk/>
            <pc:sldMk cId="4019865917" sldId="266"/>
            <ac:picMk id="11" creationId="{1CB5906F-1D39-4DFA-BC94-D6295317EBB8}"/>
          </ac:picMkLst>
        </pc:picChg>
      </pc:sldChg>
      <pc:sldChg chg="addSp modSp">
        <pc:chgData name="Guest User" userId="" providerId="Windows Live" clId="Web-{BB1AA7EA-8422-45DB-B1B0-D4544B4DF5D9}" dt="2022-03-16T23:49:52.386" v="256" actId="20577"/>
        <pc:sldMkLst>
          <pc:docMk/>
          <pc:sldMk cId="52913969" sldId="268"/>
        </pc:sldMkLst>
        <pc:spChg chg="mod">
          <ac:chgData name="Guest User" userId="" providerId="Windows Live" clId="Web-{BB1AA7EA-8422-45DB-B1B0-D4544B4DF5D9}" dt="2022-03-16T19:00:52.795" v="143" actId="1076"/>
          <ac:spMkLst>
            <pc:docMk/>
            <pc:sldMk cId="52913969" sldId="268"/>
            <ac:spMk id="4" creationId="{2AE41E13-BB73-44CD-A325-7D9CFE0099FC}"/>
          </ac:spMkLst>
        </pc:spChg>
        <pc:spChg chg="mod">
          <ac:chgData name="Guest User" userId="" providerId="Windows Live" clId="Web-{BB1AA7EA-8422-45DB-B1B0-D4544B4DF5D9}" dt="2022-03-16T23:49:52.386" v="256" actId="20577"/>
          <ac:spMkLst>
            <pc:docMk/>
            <pc:sldMk cId="52913969" sldId="268"/>
            <ac:spMk id="5" creationId="{6780D6A1-91A9-45FD-94EE-CE89D9EF9F72}"/>
          </ac:spMkLst>
        </pc:spChg>
        <pc:spChg chg="mod">
          <ac:chgData name="Guest User" userId="" providerId="Windows Live" clId="Web-{BB1AA7EA-8422-45DB-B1B0-D4544B4DF5D9}" dt="2022-03-16T19:00:55.561" v="144" actId="1076"/>
          <ac:spMkLst>
            <pc:docMk/>
            <pc:sldMk cId="52913969" sldId="268"/>
            <ac:spMk id="6" creationId="{80501A57-E62A-475A-AA63-C53C0A2476BD}"/>
          </ac:spMkLst>
        </pc:spChg>
        <pc:spChg chg="add mod">
          <ac:chgData name="Guest User" userId="" providerId="Windows Live" clId="Web-{BB1AA7EA-8422-45DB-B1B0-D4544B4DF5D9}" dt="2022-03-16T23:40:37.257" v="160" actId="14100"/>
          <ac:spMkLst>
            <pc:docMk/>
            <pc:sldMk cId="52913969" sldId="268"/>
            <ac:spMk id="7" creationId="{29209787-0771-4DEE-9085-24BCF5D32D5A}"/>
          </ac:spMkLst>
        </pc:spChg>
        <pc:picChg chg="mod">
          <ac:chgData name="Guest User" userId="" providerId="Windows Live" clId="Web-{BB1AA7EA-8422-45DB-B1B0-D4544B4DF5D9}" dt="2022-03-16T19:00:49.310" v="142" actId="14100"/>
          <ac:picMkLst>
            <pc:docMk/>
            <pc:sldMk cId="52913969" sldId="268"/>
            <ac:picMk id="2" creationId="{748D9349-98D2-4DAA-9B05-41B2C0A1A387}"/>
          </ac:picMkLst>
        </pc:picChg>
        <pc:picChg chg="mod">
          <ac:chgData name="Guest User" userId="" providerId="Windows Live" clId="Web-{BB1AA7EA-8422-45DB-B1B0-D4544B4DF5D9}" dt="2022-03-16T19:00:46.607" v="141" actId="14100"/>
          <ac:picMkLst>
            <pc:docMk/>
            <pc:sldMk cId="52913969" sldId="268"/>
            <ac:picMk id="3" creationId="{9F6887D8-D31A-47CD-A411-12F10BAEDEA8}"/>
          </ac:picMkLst>
        </pc:picChg>
      </pc:sldChg>
    </pc:docChg>
  </pc:docChgLst>
  <pc:docChgLst>
    <pc:chgData name="Guest User" providerId="Windows Live" clId="Web-{29D7075F-032C-4F73-87A3-22CFEA76D6EF}"/>
    <pc:docChg chg="delSld modSld">
      <pc:chgData name="Guest User" userId="" providerId="Windows Live" clId="Web-{29D7075F-032C-4F73-87A3-22CFEA76D6EF}" dt="2022-03-15T16:02:31.854" v="2170" actId="20577"/>
      <pc:docMkLst>
        <pc:docMk/>
      </pc:docMkLst>
      <pc:sldChg chg="modSp">
        <pc:chgData name="Guest User" userId="" providerId="Windows Live" clId="Web-{29D7075F-032C-4F73-87A3-22CFEA76D6EF}" dt="2022-03-15T16:02:31.854" v="2170" actId="20577"/>
        <pc:sldMkLst>
          <pc:docMk/>
          <pc:sldMk cId="17848162" sldId="256"/>
        </pc:sldMkLst>
        <pc:spChg chg="mod">
          <ac:chgData name="Guest User" userId="" providerId="Windows Live" clId="Web-{29D7075F-032C-4F73-87A3-22CFEA76D6EF}" dt="2022-03-15T16:02:31.854" v="2170" actId="20577"/>
          <ac:spMkLst>
            <pc:docMk/>
            <pc:sldMk cId="17848162" sldId="256"/>
            <ac:spMk id="14" creationId="{BB8D9324-92D8-4A46-9A9A-9A306F7AF46E}"/>
          </ac:spMkLst>
        </pc:spChg>
      </pc:sldChg>
      <pc:sldChg chg="modSp">
        <pc:chgData name="Guest User" userId="" providerId="Windows Live" clId="Web-{29D7075F-032C-4F73-87A3-22CFEA76D6EF}" dt="2022-03-15T15:46:26.846" v="1382" actId="20577"/>
        <pc:sldMkLst>
          <pc:docMk/>
          <pc:sldMk cId="885125545" sldId="257"/>
        </pc:sldMkLst>
        <pc:spChg chg="mod">
          <ac:chgData name="Guest User" userId="" providerId="Windows Live" clId="Web-{29D7075F-032C-4F73-87A3-22CFEA76D6EF}" dt="2022-03-15T15:46:26.846" v="1382" actId="20577"/>
          <ac:spMkLst>
            <pc:docMk/>
            <pc:sldMk cId="885125545" sldId="257"/>
            <ac:spMk id="7" creationId="{AFF32B92-E285-48E5-A5E7-7A45D7A96271}"/>
          </ac:spMkLst>
        </pc:spChg>
      </pc:sldChg>
      <pc:sldChg chg="modSp">
        <pc:chgData name="Guest User" userId="" providerId="Windows Live" clId="Web-{29D7075F-032C-4F73-87A3-22CFEA76D6EF}" dt="2022-03-14T23:37:15.180" v="472" actId="20577"/>
        <pc:sldMkLst>
          <pc:docMk/>
          <pc:sldMk cId="62908769" sldId="258"/>
        </pc:sldMkLst>
        <pc:spChg chg="mod">
          <ac:chgData name="Guest User" userId="" providerId="Windows Live" clId="Web-{29D7075F-032C-4F73-87A3-22CFEA76D6EF}" dt="2022-03-14T23:37:15.180" v="472" actId="20577"/>
          <ac:spMkLst>
            <pc:docMk/>
            <pc:sldMk cId="62908769" sldId="258"/>
            <ac:spMk id="6" creationId="{20E4CBEA-D867-4EDF-8D33-D8DF0409A27F}"/>
          </ac:spMkLst>
        </pc:spChg>
        <pc:spChg chg="mod">
          <ac:chgData name="Guest User" userId="" providerId="Windows Live" clId="Web-{29D7075F-032C-4F73-87A3-22CFEA76D6EF}" dt="2022-03-14T23:27:23.151" v="0" actId="20577"/>
          <ac:spMkLst>
            <pc:docMk/>
            <pc:sldMk cId="62908769" sldId="258"/>
            <ac:spMk id="8" creationId="{E2795402-6ABB-4272-90A1-67CC0A2EDD70}"/>
          </ac:spMkLst>
        </pc:spChg>
      </pc:sldChg>
      <pc:sldChg chg="modSp">
        <pc:chgData name="Guest User" userId="" providerId="Windows Live" clId="Web-{29D7075F-032C-4F73-87A3-22CFEA76D6EF}" dt="2022-03-14T23:46:40.630" v="1113" actId="20577"/>
        <pc:sldMkLst>
          <pc:docMk/>
          <pc:sldMk cId="236217532" sldId="259"/>
        </pc:sldMkLst>
        <pc:spChg chg="mod">
          <ac:chgData name="Guest User" userId="" providerId="Windows Live" clId="Web-{29D7075F-032C-4F73-87A3-22CFEA76D6EF}" dt="2022-03-14T23:46:40.630" v="1113" actId="20577"/>
          <ac:spMkLst>
            <pc:docMk/>
            <pc:sldMk cId="236217532" sldId="259"/>
            <ac:spMk id="6" creationId="{231ECF69-BB74-4C1A-9954-C0A66296E591}"/>
          </ac:spMkLst>
        </pc:spChg>
        <pc:spChg chg="mod">
          <ac:chgData name="Guest User" userId="" providerId="Windows Live" clId="Web-{29D7075F-032C-4F73-87A3-22CFEA76D6EF}" dt="2022-03-14T23:45:13.256" v="1048" actId="20577"/>
          <ac:spMkLst>
            <pc:docMk/>
            <pc:sldMk cId="236217532" sldId="259"/>
            <ac:spMk id="8" creationId="{56FFCAD7-8C3E-4B2F-89C7-B94D6DFD1993}"/>
          </ac:spMkLst>
        </pc:spChg>
        <pc:spChg chg="mod">
          <ac:chgData name="Guest User" userId="" providerId="Windows Live" clId="Web-{29D7075F-032C-4F73-87A3-22CFEA76D6EF}" dt="2022-03-14T23:44:00.975" v="950" actId="1076"/>
          <ac:spMkLst>
            <pc:docMk/>
            <pc:sldMk cId="236217532" sldId="259"/>
            <ac:spMk id="11" creationId="{62C9B53F-51B0-43B9-A23A-198101ADD420}"/>
          </ac:spMkLst>
        </pc:spChg>
        <pc:picChg chg="mod">
          <ac:chgData name="Guest User" userId="" providerId="Windows Live" clId="Web-{29D7075F-032C-4F73-87A3-22CFEA76D6EF}" dt="2022-03-14T23:43:55.115" v="949" actId="1076"/>
          <ac:picMkLst>
            <pc:docMk/>
            <pc:sldMk cId="236217532" sldId="259"/>
            <ac:picMk id="3" creationId="{E8508361-FF3C-4773-BFFB-F7025ECFDD38}"/>
          </ac:picMkLst>
        </pc:picChg>
      </pc:sldChg>
      <pc:sldChg chg="addSp delSp modSp del">
        <pc:chgData name="Guest User" userId="" providerId="Windows Live" clId="Web-{29D7075F-032C-4F73-87A3-22CFEA76D6EF}" dt="2022-03-15T15:58:59.509" v="2150"/>
        <pc:sldMkLst>
          <pc:docMk/>
          <pc:sldMk cId="1208228201" sldId="260"/>
        </pc:sldMkLst>
        <pc:spChg chg="mod">
          <ac:chgData name="Guest User" userId="" providerId="Windows Live" clId="Web-{29D7075F-032C-4F73-87A3-22CFEA76D6EF}" dt="2022-03-15T15:53:58.428" v="2108" actId="20577"/>
          <ac:spMkLst>
            <pc:docMk/>
            <pc:sldMk cId="1208228201" sldId="260"/>
            <ac:spMk id="20" creationId="{908B6D8C-162A-47B8-BE6D-3199BF39D41F}"/>
          </ac:spMkLst>
        </pc:spChg>
        <pc:spChg chg="add del">
          <ac:chgData name="Guest User" userId="" providerId="Windows Live" clId="Web-{29D7075F-032C-4F73-87A3-22CFEA76D6EF}" dt="2022-03-15T15:53:29.803" v="1742"/>
          <ac:spMkLst>
            <pc:docMk/>
            <pc:sldMk cId="1208228201" sldId="260"/>
            <ac:spMk id="32" creationId="{66CB4D0F-CF03-4EC6-8531-0492C208602B}"/>
          </ac:spMkLst>
        </pc:spChg>
        <pc:spChg chg="del">
          <ac:chgData name="Guest User" userId="" providerId="Windows Live" clId="Web-{29D7075F-032C-4F73-87A3-22CFEA76D6EF}" dt="2022-03-15T15:51:03.958" v="1583"/>
          <ac:spMkLst>
            <pc:docMk/>
            <pc:sldMk cId="1208228201" sldId="260"/>
            <ac:spMk id="36" creationId="{05B8A1D6-AAA7-4490-A995-A774D32B2C90}"/>
          </ac:spMkLst>
        </pc:spChg>
        <pc:spChg chg="del">
          <ac:chgData name="Guest User" userId="" providerId="Windows Live" clId="Web-{29D7075F-032C-4F73-87A3-22CFEA76D6EF}" dt="2022-03-15T15:51:35.692" v="1609"/>
          <ac:spMkLst>
            <pc:docMk/>
            <pc:sldMk cId="1208228201" sldId="260"/>
            <ac:spMk id="42" creationId="{2438399F-E4E8-4EC3-876D-C89C791D7AC6}"/>
          </ac:spMkLst>
        </pc:spChg>
        <pc:spChg chg="del">
          <ac:chgData name="Guest User" userId="" providerId="Windows Live" clId="Web-{29D7075F-032C-4F73-87A3-22CFEA76D6EF}" dt="2022-03-15T15:51:08.349" v="1585"/>
          <ac:spMkLst>
            <pc:docMk/>
            <pc:sldMk cId="1208228201" sldId="260"/>
            <ac:spMk id="47" creationId="{7714CB7C-C6F4-45CB-8BB4-1370B3897FAA}"/>
          </ac:spMkLst>
        </pc:spChg>
        <pc:spChg chg="del">
          <ac:chgData name="Guest User" userId="" providerId="Windows Live" clId="Web-{29D7075F-032C-4F73-87A3-22CFEA76D6EF}" dt="2022-03-15T15:56:30.836" v="2140"/>
          <ac:spMkLst>
            <pc:docMk/>
            <pc:sldMk cId="1208228201" sldId="260"/>
            <ac:spMk id="48" creationId="{CBE3EB6B-D063-426B-876C-0B2C1DC16868}"/>
          </ac:spMkLst>
        </pc:spChg>
        <pc:picChg chg="del">
          <ac:chgData name="Guest User" userId="" providerId="Windows Live" clId="Web-{29D7075F-032C-4F73-87A3-22CFEA76D6EF}" dt="2022-03-15T15:51:33.067" v="1608"/>
          <ac:picMkLst>
            <pc:docMk/>
            <pc:sldMk cId="1208228201" sldId="260"/>
            <ac:picMk id="8" creationId="{48DFFCE6-3726-4EC7-A984-6B6927B6181D}"/>
          </ac:picMkLst>
        </pc:picChg>
        <pc:picChg chg="del">
          <ac:chgData name="Guest User" userId="" providerId="Windows Live" clId="Web-{29D7075F-032C-4F73-87A3-22CFEA76D6EF}" dt="2022-03-15T15:51:37.286" v="1610"/>
          <ac:picMkLst>
            <pc:docMk/>
            <pc:sldMk cId="1208228201" sldId="260"/>
            <ac:picMk id="10" creationId="{D21B7D1A-4194-4C29-B476-557A03E4DA65}"/>
          </ac:picMkLst>
        </pc:picChg>
        <pc:picChg chg="del">
          <ac:chgData name="Guest User" userId="" providerId="Windows Live" clId="Web-{29D7075F-032C-4F73-87A3-22CFEA76D6EF}" dt="2022-03-15T15:51:01.489" v="1582"/>
          <ac:picMkLst>
            <pc:docMk/>
            <pc:sldMk cId="1208228201" sldId="260"/>
            <ac:picMk id="12" creationId="{1DB584C9-F5A3-4D74-AE90-B2FB2575E927}"/>
          </ac:picMkLst>
        </pc:picChg>
        <pc:picChg chg="del">
          <ac:chgData name="Guest User" userId="" providerId="Windows Live" clId="Web-{29D7075F-032C-4F73-87A3-22CFEA76D6EF}" dt="2022-03-15T15:51:05.458" v="1584"/>
          <ac:picMkLst>
            <pc:docMk/>
            <pc:sldMk cId="1208228201" sldId="260"/>
            <ac:picMk id="24" creationId="{DFDF396C-186A-4525-AEC4-BFDF01F132D3}"/>
          </ac:picMkLst>
        </pc:picChg>
        <pc:picChg chg="del">
          <ac:chgData name="Guest User" userId="" providerId="Windows Live" clId="Web-{29D7075F-032C-4F73-87A3-22CFEA76D6EF}" dt="2022-03-15T15:56:32.570" v="2141"/>
          <ac:picMkLst>
            <pc:docMk/>
            <pc:sldMk cId="1208228201" sldId="260"/>
            <ac:picMk id="40" creationId="{55AE8334-5454-422D-9A3D-CFB867D1C902}"/>
          </ac:picMkLst>
        </pc:picChg>
        <pc:picChg chg="del">
          <ac:chgData name="Guest User" userId="" providerId="Windows Live" clId="Web-{29D7075F-032C-4F73-87A3-22CFEA76D6EF}" dt="2022-03-15T15:56:28.961" v="2139"/>
          <ac:picMkLst>
            <pc:docMk/>
            <pc:sldMk cId="1208228201" sldId="260"/>
            <ac:picMk id="46" creationId="{BE850133-A92C-4FD1-B229-8790B18CD0E0}"/>
          </ac:picMkLst>
        </pc:picChg>
      </pc:sldChg>
      <pc:sldChg chg="addSp delSp modSp">
        <pc:chgData name="Guest User" userId="" providerId="Windows Live" clId="Web-{29D7075F-032C-4F73-87A3-22CFEA76D6EF}" dt="2022-03-15T16:01:24.120" v="2168" actId="1076"/>
        <pc:sldMkLst>
          <pc:docMk/>
          <pc:sldMk cId="1511775444" sldId="261"/>
        </pc:sldMkLst>
        <pc:spChg chg="add mod">
          <ac:chgData name="Guest User" userId="" providerId="Windows Live" clId="Web-{29D7075F-032C-4F73-87A3-22CFEA76D6EF}" dt="2022-03-15T15:58:38.774" v="2149" actId="1076"/>
          <ac:spMkLst>
            <pc:docMk/>
            <pc:sldMk cId="1511775444" sldId="261"/>
            <ac:spMk id="2" creationId="{B7E7D1D9-F167-4FA1-A2EE-D90585A5049E}"/>
          </ac:spMkLst>
        </pc:spChg>
        <pc:spChg chg="add mod">
          <ac:chgData name="Guest User" userId="" providerId="Windows Live" clId="Web-{29D7075F-032C-4F73-87A3-22CFEA76D6EF}" dt="2022-03-15T16:01:23.963" v="2166" actId="1076"/>
          <ac:spMkLst>
            <pc:docMk/>
            <pc:sldMk cId="1511775444" sldId="261"/>
            <ac:spMk id="7" creationId="{EDA841A8-D8C5-430A-9019-A9BF75942663}"/>
          </ac:spMkLst>
        </pc:spChg>
        <pc:spChg chg="add del">
          <ac:chgData name="Guest User" userId="" providerId="Windows Live" clId="Web-{29D7075F-032C-4F73-87A3-22CFEA76D6EF}" dt="2022-03-15T16:00:07.650" v="2157"/>
          <ac:spMkLst>
            <pc:docMk/>
            <pc:sldMk cId="1511775444" sldId="261"/>
            <ac:spMk id="11" creationId="{CAEF8307-0DBD-40B1-B85F-D78B32E7B6EC}"/>
          </ac:spMkLst>
        </pc:spChg>
        <pc:picChg chg="add del mod">
          <ac:chgData name="Guest User" userId="" providerId="Windows Live" clId="Web-{29D7075F-032C-4F73-87A3-22CFEA76D6EF}" dt="2022-03-15T15:56:39.820" v="2143"/>
          <ac:picMkLst>
            <pc:docMk/>
            <pc:sldMk cId="1511775444" sldId="261"/>
            <ac:picMk id="3" creationId="{C8140725-A467-41F0-93BB-8CD76B5F7187}"/>
          </ac:picMkLst>
        </pc:picChg>
        <pc:picChg chg="add mod">
          <ac:chgData name="Guest User" userId="" providerId="Windows Live" clId="Web-{29D7075F-032C-4F73-87A3-22CFEA76D6EF}" dt="2022-03-15T16:01:24.120" v="2168" actId="1076"/>
          <ac:picMkLst>
            <pc:docMk/>
            <pc:sldMk cId="1511775444" sldId="261"/>
            <ac:picMk id="9" creationId="{CA69A884-A401-4B8E-B7CB-B1FAB14D82B8}"/>
          </ac:picMkLst>
        </pc:picChg>
        <pc:picChg chg="add mod">
          <ac:chgData name="Guest User" userId="" providerId="Windows Live" clId="Web-{29D7075F-032C-4F73-87A3-22CFEA76D6EF}" dt="2022-03-15T16:01:24.057" v="2167" actId="1076"/>
          <ac:picMkLst>
            <pc:docMk/>
            <pc:sldMk cId="1511775444" sldId="261"/>
            <ac:picMk id="10" creationId="{CE107A54-4175-4859-A8D0-72692FD59453}"/>
          </ac:picMkLst>
        </pc:picChg>
      </pc:sldChg>
    </pc:docChg>
  </pc:docChgLst>
  <pc:docChgLst>
    <pc:chgData name="frankie herbert" userId="ac06a95ddb0606d9" providerId="LiveId" clId="{1C3C534A-FEBA-4A93-A077-9B5F6F15D639}"/>
    <pc:docChg chg="undo custSel modSld">
      <pc:chgData name="frankie herbert" userId="ac06a95ddb0606d9" providerId="LiveId" clId="{1C3C534A-FEBA-4A93-A077-9B5F6F15D639}" dt="2022-03-16T23:58:38.034" v="9604" actId="1076"/>
      <pc:docMkLst>
        <pc:docMk/>
      </pc:docMkLst>
      <pc:sldChg chg="modSp mod">
        <pc:chgData name="frankie herbert" userId="ac06a95ddb0606d9" providerId="LiveId" clId="{1C3C534A-FEBA-4A93-A077-9B5F6F15D639}" dt="2022-03-08T06:21:52.885" v="149" actId="20577"/>
        <pc:sldMkLst>
          <pc:docMk/>
          <pc:sldMk cId="17848162" sldId="256"/>
        </pc:sldMkLst>
        <pc:spChg chg="mod">
          <ac:chgData name="frankie herbert" userId="ac06a95ddb0606d9" providerId="LiveId" clId="{1C3C534A-FEBA-4A93-A077-9B5F6F15D639}" dt="2022-03-08T06:21:52.885" v="149" actId="20577"/>
          <ac:spMkLst>
            <pc:docMk/>
            <pc:sldMk cId="17848162" sldId="256"/>
            <ac:spMk id="14" creationId="{BB8D9324-92D8-4A46-9A9A-9A306F7AF46E}"/>
          </ac:spMkLst>
        </pc:spChg>
      </pc:sldChg>
      <pc:sldChg chg="addSp delSp modSp mod setBg">
        <pc:chgData name="frankie herbert" userId="ac06a95ddb0606d9" providerId="LiveId" clId="{1C3C534A-FEBA-4A93-A077-9B5F6F15D639}" dt="2022-03-11T07:39:05.871" v="3676" actId="14100"/>
        <pc:sldMkLst>
          <pc:docMk/>
          <pc:sldMk cId="885125545" sldId="257"/>
        </pc:sldMkLst>
        <pc:spChg chg="add mod">
          <ac:chgData name="frankie herbert" userId="ac06a95ddb0606d9" providerId="LiveId" clId="{1C3C534A-FEBA-4A93-A077-9B5F6F15D639}" dt="2022-03-10T18:17:23.455" v="1585" actId="33524"/>
          <ac:spMkLst>
            <pc:docMk/>
            <pc:sldMk cId="885125545" sldId="257"/>
            <ac:spMk id="4" creationId="{0B50486E-6A30-4712-90A9-AE39585DDAFD}"/>
          </ac:spMkLst>
        </pc:spChg>
        <pc:spChg chg="add del mod">
          <ac:chgData name="frankie herbert" userId="ac06a95ddb0606d9" providerId="LiveId" clId="{1C3C534A-FEBA-4A93-A077-9B5F6F15D639}" dt="2022-03-10T17:36:46.201" v="277" actId="478"/>
          <ac:spMkLst>
            <pc:docMk/>
            <pc:sldMk cId="885125545" sldId="257"/>
            <ac:spMk id="6" creationId="{431D086B-0797-44DA-A242-97E4FFB01D4A}"/>
          </ac:spMkLst>
        </pc:spChg>
        <pc:spChg chg="add del mod">
          <ac:chgData name="frankie herbert" userId="ac06a95ddb0606d9" providerId="LiveId" clId="{1C3C534A-FEBA-4A93-A077-9B5F6F15D639}" dt="2022-03-11T07:37:52.707" v="3663" actId="1076"/>
          <ac:spMkLst>
            <pc:docMk/>
            <pc:sldMk cId="885125545" sldId="257"/>
            <ac:spMk id="7" creationId="{AFF32B92-E285-48E5-A5E7-7A45D7A96271}"/>
          </ac:spMkLst>
        </pc:spChg>
        <pc:spChg chg="add del">
          <ac:chgData name="frankie herbert" userId="ac06a95ddb0606d9" providerId="LiveId" clId="{1C3C534A-FEBA-4A93-A077-9B5F6F15D639}" dt="2022-03-10T18:16:24.007" v="1581" actId="26606"/>
          <ac:spMkLst>
            <pc:docMk/>
            <pc:sldMk cId="885125545" sldId="257"/>
            <ac:spMk id="10" creationId="{61293230-B0F6-45B1-96D1-13D18E242995}"/>
          </ac:spMkLst>
        </pc:spChg>
        <pc:spChg chg="add del">
          <ac:chgData name="frankie herbert" userId="ac06a95ddb0606d9" providerId="LiveId" clId="{1C3C534A-FEBA-4A93-A077-9B5F6F15D639}" dt="2022-03-10T18:16:24.007" v="1581" actId="26606"/>
          <ac:spMkLst>
            <pc:docMk/>
            <pc:sldMk cId="885125545" sldId="257"/>
            <ac:spMk id="12" creationId="{0A1E0707-4985-454B-ACE0-4855BB55875E}"/>
          </ac:spMkLst>
        </pc:spChg>
        <pc:spChg chg="add mod">
          <ac:chgData name="frankie herbert" userId="ac06a95ddb0606d9" providerId="LiveId" clId="{1C3C534A-FEBA-4A93-A077-9B5F6F15D639}" dt="2022-03-11T07:39:05.871" v="3676" actId="14100"/>
          <ac:spMkLst>
            <pc:docMk/>
            <pc:sldMk cId="885125545" sldId="257"/>
            <ac:spMk id="13" creationId="{9D649AC3-B3BD-431C-8ACB-C1A109B478A9}"/>
          </ac:spMkLst>
        </pc:spChg>
        <pc:picChg chg="add mod ord">
          <ac:chgData name="frankie herbert" userId="ac06a95ddb0606d9" providerId="LiveId" clId="{1C3C534A-FEBA-4A93-A077-9B5F6F15D639}" dt="2022-03-10T18:22:53.421" v="1592" actId="1076"/>
          <ac:picMkLst>
            <pc:docMk/>
            <pc:sldMk cId="885125545" sldId="257"/>
            <ac:picMk id="3" creationId="{80DBBF10-BC2C-4125-AC92-CD9B9502325A}"/>
          </ac:picMkLst>
        </pc:picChg>
        <pc:picChg chg="del mod ord">
          <ac:chgData name="frankie herbert" userId="ac06a95ddb0606d9" providerId="LiveId" clId="{1C3C534A-FEBA-4A93-A077-9B5F6F15D639}" dt="2022-03-10T18:22:28.416" v="1586" actId="478"/>
          <ac:picMkLst>
            <pc:docMk/>
            <pc:sldMk cId="885125545" sldId="257"/>
            <ac:picMk id="5" creationId="{60A49DFD-FBD3-4E7F-ACF0-BE7AC708F2FB}"/>
          </ac:picMkLst>
        </pc:picChg>
        <pc:picChg chg="add mod">
          <ac:chgData name="frankie herbert" userId="ac06a95ddb0606d9" providerId="LiveId" clId="{1C3C534A-FEBA-4A93-A077-9B5F6F15D639}" dt="2022-03-11T07:38:36.956" v="3668" actId="692"/>
          <ac:picMkLst>
            <pc:docMk/>
            <pc:sldMk cId="885125545" sldId="257"/>
            <ac:picMk id="9" creationId="{FF11B744-7D90-4350-B0D7-1B8AA16C01E2}"/>
          </ac:picMkLst>
        </pc:picChg>
      </pc:sldChg>
      <pc:sldChg chg="addSp delSp modSp mod">
        <pc:chgData name="frankie herbert" userId="ac06a95ddb0606d9" providerId="LiveId" clId="{1C3C534A-FEBA-4A93-A077-9B5F6F15D639}" dt="2022-03-11T16:44:49.631" v="3876" actId="5793"/>
        <pc:sldMkLst>
          <pc:docMk/>
          <pc:sldMk cId="62908769" sldId="258"/>
        </pc:sldMkLst>
        <pc:spChg chg="add mod">
          <ac:chgData name="frankie herbert" userId="ac06a95ddb0606d9" providerId="LiveId" clId="{1C3C534A-FEBA-4A93-A077-9B5F6F15D639}" dt="2022-03-11T16:44:49.631" v="3876" actId="5793"/>
          <ac:spMkLst>
            <pc:docMk/>
            <pc:sldMk cId="62908769" sldId="258"/>
            <ac:spMk id="6" creationId="{20E4CBEA-D867-4EDF-8D33-D8DF0409A27F}"/>
          </ac:spMkLst>
        </pc:spChg>
        <pc:spChg chg="add mod">
          <ac:chgData name="frankie herbert" userId="ac06a95ddb0606d9" providerId="LiveId" clId="{1C3C534A-FEBA-4A93-A077-9B5F6F15D639}" dt="2022-03-11T07:37:40.180" v="3661" actId="692"/>
          <ac:spMkLst>
            <pc:docMk/>
            <pc:sldMk cId="62908769" sldId="258"/>
            <ac:spMk id="8" creationId="{E2795402-6ABB-4272-90A1-67CC0A2EDD70}"/>
          </ac:spMkLst>
        </pc:spChg>
        <pc:spChg chg="add del">
          <ac:chgData name="frankie herbert" userId="ac06a95ddb0606d9" providerId="LiveId" clId="{1C3C534A-FEBA-4A93-A077-9B5F6F15D639}" dt="2022-03-11T07:14:50.631" v="2841" actId="11529"/>
          <ac:spMkLst>
            <pc:docMk/>
            <pc:sldMk cId="62908769" sldId="258"/>
            <ac:spMk id="9" creationId="{F63BB6AF-A9FB-48EA-AA0B-0FCA103EF8EF}"/>
          </ac:spMkLst>
        </pc:spChg>
        <pc:spChg chg="add del mod ord">
          <ac:chgData name="frankie herbert" userId="ac06a95ddb0606d9" providerId="LiveId" clId="{1C3C534A-FEBA-4A93-A077-9B5F6F15D639}" dt="2022-03-11T07:18:56.723" v="2875" actId="11529"/>
          <ac:spMkLst>
            <pc:docMk/>
            <pc:sldMk cId="62908769" sldId="258"/>
            <ac:spMk id="10" creationId="{EFD710C8-57AF-4AF5-B96A-1D8B574AE24B}"/>
          </ac:spMkLst>
        </pc:spChg>
        <pc:spChg chg="add mod">
          <ac:chgData name="frankie herbert" userId="ac06a95ddb0606d9" providerId="LiveId" clId="{1C3C534A-FEBA-4A93-A077-9B5F6F15D639}" dt="2022-03-11T07:18:16.724" v="2854"/>
          <ac:spMkLst>
            <pc:docMk/>
            <pc:sldMk cId="62908769" sldId="258"/>
            <ac:spMk id="11" creationId="{128892D0-CDA1-43CD-ADB9-372964B62409}"/>
          </ac:spMkLst>
        </pc:spChg>
        <pc:spChg chg="add mod">
          <ac:chgData name="frankie herbert" userId="ac06a95ddb0606d9" providerId="LiveId" clId="{1C3C534A-FEBA-4A93-A077-9B5F6F15D639}" dt="2022-03-11T07:18:16.724" v="2854"/>
          <ac:spMkLst>
            <pc:docMk/>
            <pc:sldMk cId="62908769" sldId="258"/>
            <ac:spMk id="12" creationId="{3F20ED84-20F1-44CB-8A2A-6323DF41D40C}"/>
          </ac:spMkLst>
        </pc:spChg>
        <pc:spChg chg="add mod">
          <ac:chgData name="frankie herbert" userId="ac06a95ddb0606d9" providerId="LiveId" clId="{1C3C534A-FEBA-4A93-A077-9B5F6F15D639}" dt="2022-03-11T07:23:58.344" v="2892" actId="14100"/>
          <ac:spMkLst>
            <pc:docMk/>
            <pc:sldMk cId="62908769" sldId="258"/>
            <ac:spMk id="14" creationId="{2D93DAD2-6E1F-4FEA-A617-D5D550FA2FCF}"/>
          </ac:spMkLst>
        </pc:spChg>
        <pc:spChg chg="add mod">
          <ac:chgData name="frankie herbert" userId="ac06a95ddb0606d9" providerId="LiveId" clId="{1C3C534A-FEBA-4A93-A077-9B5F6F15D639}" dt="2022-03-11T07:24:12.573" v="2896" actId="1076"/>
          <ac:spMkLst>
            <pc:docMk/>
            <pc:sldMk cId="62908769" sldId="258"/>
            <ac:spMk id="17" creationId="{73AA5F32-DB0A-4BC9-B4B2-B159BA0DB080}"/>
          </ac:spMkLst>
        </pc:spChg>
        <pc:grpChg chg="add mod">
          <ac:chgData name="frankie herbert" userId="ac06a95ddb0606d9" providerId="LiveId" clId="{1C3C534A-FEBA-4A93-A077-9B5F6F15D639}" dt="2022-03-11T07:18:52.163" v="2864" actId="164"/>
          <ac:grpSpMkLst>
            <pc:docMk/>
            <pc:sldMk cId="62908769" sldId="258"/>
            <ac:grpSpMk id="13" creationId="{94D24F07-C794-4DC7-A2A2-8837590227AE}"/>
          </ac:grpSpMkLst>
        </pc:grpChg>
        <pc:picChg chg="add del mod">
          <ac:chgData name="frankie herbert" userId="ac06a95ddb0606d9" providerId="LiveId" clId="{1C3C534A-FEBA-4A93-A077-9B5F6F15D639}" dt="2022-03-11T07:10:08.081" v="2576" actId="478"/>
          <ac:picMkLst>
            <pc:docMk/>
            <pc:sldMk cId="62908769" sldId="258"/>
            <ac:picMk id="3" creationId="{27CE60E9-80F9-481A-B310-DBA0553BB389}"/>
          </ac:picMkLst>
        </pc:picChg>
        <pc:picChg chg="del">
          <ac:chgData name="frankie herbert" userId="ac06a95ddb0606d9" providerId="LiveId" clId="{1C3C534A-FEBA-4A93-A077-9B5F6F15D639}" dt="2022-03-11T06:56:47.508" v="1865" actId="478"/>
          <ac:picMkLst>
            <pc:docMk/>
            <pc:sldMk cId="62908769" sldId="258"/>
            <ac:picMk id="5" creationId="{60A49DFD-FBD3-4E7F-ACF0-BE7AC708F2FB}"/>
          </ac:picMkLst>
        </pc:picChg>
        <pc:picChg chg="add mod">
          <ac:chgData name="frankie herbert" userId="ac06a95ddb0606d9" providerId="LiveId" clId="{1C3C534A-FEBA-4A93-A077-9B5F6F15D639}" dt="2022-03-11T07:18:59.953" v="2876" actId="692"/>
          <ac:picMkLst>
            <pc:docMk/>
            <pc:sldMk cId="62908769" sldId="258"/>
            <ac:picMk id="7" creationId="{3751D8F6-3D83-4FE0-BEC0-2CC958750A6D}"/>
          </ac:picMkLst>
        </pc:picChg>
        <pc:picChg chg="add mod">
          <ac:chgData name="frankie herbert" userId="ac06a95ddb0606d9" providerId="LiveId" clId="{1C3C534A-FEBA-4A93-A077-9B5F6F15D639}" dt="2022-03-11T07:23:47.407" v="2891" actId="692"/>
          <ac:picMkLst>
            <pc:docMk/>
            <pc:sldMk cId="62908769" sldId="258"/>
            <ac:picMk id="16" creationId="{A02DED6E-52AA-4B02-AA84-239A541D897F}"/>
          </ac:picMkLst>
        </pc:picChg>
        <pc:picChg chg="add mod">
          <ac:chgData name="frankie herbert" userId="ac06a95ddb0606d9" providerId="LiveId" clId="{1C3C534A-FEBA-4A93-A077-9B5F6F15D639}" dt="2022-03-11T07:24:56.467" v="2902" actId="692"/>
          <ac:picMkLst>
            <pc:docMk/>
            <pc:sldMk cId="62908769" sldId="258"/>
            <ac:picMk id="19" creationId="{E3E70E7F-2440-45C9-95EA-0222FB7720A2}"/>
          </ac:picMkLst>
        </pc:picChg>
      </pc:sldChg>
      <pc:sldChg chg="addSp delSp modSp mod">
        <pc:chgData name="frankie herbert" userId="ac06a95ddb0606d9" providerId="LiveId" clId="{1C3C534A-FEBA-4A93-A077-9B5F6F15D639}" dt="2022-03-11T16:44:36.101" v="3847" actId="20577"/>
        <pc:sldMkLst>
          <pc:docMk/>
          <pc:sldMk cId="236217532" sldId="259"/>
        </pc:sldMkLst>
        <pc:spChg chg="add mod">
          <ac:chgData name="frankie herbert" userId="ac06a95ddb0606d9" providerId="LiveId" clId="{1C3C534A-FEBA-4A93-A077-9B5F6F15D639}" dt="2022-03-11T16:44:36.101" v="3847" actId="20577"/>
          <ac:spMkLst>
            <pc:docMk/>
            <pc:sldMk cId="236217532" sldId="259"/>
            <ac:spMk id="6" creationId="{231ECF69-BB74-4C1A-9954-C0A66296E591}"/>
          </ac:spMkLst>
        </pc:spChg>
        <pc:spChg chg="add mod">
          <ac:chgData name="frankie herbert" userId="ac06a95ddb0606d9" providerId="LiveId" clId="{1C3C534A-FEBA-4A93-A077-9B5F6F15D639}" dt="2022-03-11T07:37:33.086" v="3660" actId="692"/>
          <ac:spMkLst>
            <pc:docMk/>
            <pc:sldMk cId="236217532" sldId="259"/>
            <ac:spMk id="8" creationId="{56FFCAD7-8C3E-4B2F-89C7-B94D6DFD1993}"/>
          </ac:spMkLst>
        </pc:spChg>
        <pc:spChg chg="add mod">
          <ac:chgData name="frankie herbert" userId="ac06a95ddb0606d9" providerId="LiveId" clId="{1C3C534A-FEBA-4A93-A077-9B5F6F15D639}" dt="2022-03-11T07:37:07.834" v="3659" actId="1076"/>
          <ac:spMkLst>
            <pc:docMk/>
            <pc:sldMk cId="236217532" sldId="259"/>
            <ac:spMk id="11" creationId="{62C9B53F-51B0-43B9-A23A-198101ADD420}"/>
          </ac:spMkLst>
        </pc:spChg>
        <pc:picChg chg="add mod">
          <ac:chgData name="frankie herbert" userId="ac06a95ddb0606d9" providerId="LiveId" clId="{1C3C534A-FEBA-4A93-A077-9B5F6F15D639}" dt="2022-03-11T07:36:42.811" v="3652" actId="1076"/>
          <ac:picMkLst>
            <pc:docMk/>
            <pc:sldMk cId="236217532" sldId="259"/>
            <ac:picMk id="3" creationId="{E8508361-FF3C-4773-BFFB-F7025ECFDD38}"/>
          </ac:picMkLst>
        </pc:picChg>
        <pc:picChg chg="del">
          <ac:chgData name="frankie herbert" userId="ac06a95ddb0606d9" providerId="LiveId" clId="{1C3C534A-FEBA-4A93-A077-9B5F6F15D639}" dt="2022-03-11T07:05:15.147" v="2418" actId="478"/>
          <ac:picMkLst>
            <pc:docMk/>
            <pc:sldMk cId="236217532" sldId="259"/>
            <ac:picMk id="5" creationId="{60A49DFD-FBD3-4E7F-ACF0-BE7AC708F2FB}"/>
          </ac:picMkLst>
        </pc:picChg>
        <pc:picChg chg="add del">
          <ac:chgData name="frankie herbert" userId="ac06a95ddb0606d9" providerId="LiveId" clId="{1C3C534A-FEBA-4A93-A077-9B5F6F15D639}" dt="2022-03-11T07:33:41.842" v="3407" actId="22"/>
          <ac:picMkLst>
            <pc:docMk/>
            <pc:sldMk cId="236217532" sldId="259"/>
            <ac:picMk id="7" creationId="{9CA3D20C-7DB9-442A-8DD3-5C0C7C69D3F4}"/>
          </ac:picMkLst>
        </pc:picChg>
        <pc:picChg chg="add mod">
          <ac:chgData name="frankie herbert" userId="ac06a95ddb0606d9" providerId="LiveId" clId="{1C3C534A-FEBA-4A93-A077-9B5F6F15D639}" dt="2022-03-11T07:36:14.250" v="3648" actId="692"/>
          <ac:picMkLst>
            <pc:docMk/>
            <pc:sldMk cId="236217532" sldId="259"/>
            <ac:picMk id="10" creationId="{D659FB11-9FCF-4FD5-A079-BF365A47EC9D}"/>
          </ac:picMkLst>
        </pc:picChg>
      </pc:sldChg>
      <pc:sldChg chg="addSp delSp modSp mod setBg setClrOvrMap">
        <pc:chgData name="frankie herbert" userId="ac06a95ddb0606d9" providerId="LiveId" clId="{1C3C534A-FEBA-4A93-A077-9B5F6F15D639}" dt="2022-03-11T16:59:50.278" v="4005" actId="14100"/>
        <pc:sldMkLst>
          <pc:docMk/>
          <pc:sldMk cId="1208228201" sldId="260"/>
        </pc:sldMkLst>
        <pc:spChg chg="add del mod">
          <ac:chgData name="frankie herbert" userId="ac06a95ddb0606d9" providerId="LiveId" clId="{1C3C534A-FEBA-4A93-A077-9B5F6F15D639}" dt="2022-03-11T16:36:43.116" v="3721" actId="767"/>
          <ac:spMkLst>
            <pc:docMk/>
            <pc:sldMk cId="1208228201" sldId="260"/>
            <ac:spMk id="13" creationId="{79266B4F-A868-4859-9DC8-BB5FDD110E99}"/>
          </ac:spMkLst>
        </pc:spChg>
        <pc:spChg chg="add del mod">
          <ac:chgData name="frankie herbert" userId="ac06a95ddb0606d9" providerId="LiveId" clId="{1C3C534A-FEBA-4A93-A077-9B5F6F15D639}" dt="2022-03-11T16:36:57.380" v="3723" actId="767"/>
          <ac:spMkLst>
            <pc:docMk/>
            <pc:sldMk cId="1208228201" sldId="260"/>
            <ac:spMk id="14" creationId="{168E2277-FC3A-40A5-B9C9-2D39381E1989}"/>
          </ac:spMkLst>
        </pc:spChg>
        <pc:spChg chg="add del">
          <ac:chgData name="frankie herbert" userId="ac06a95ddb0606d9" providerId="LiveId" clId="{1C3C534A-FEBA-4A93-A077-9B5F6F15D639}" dt="2022-03-11T16:36:18.622" v="3703" actId="26606"/>
          <ac:spMkLst>
            <pc:docMk/>
            <pc:sldMk cId="1208228201" sldId="260"/>
            <ac:spMk id="17" creationId="{1284CA7F-B696-4085-84C6-CD668817E685}"/>
          </ac:spMkLst>
        </pc:spChg>
        <pc:spChg chg="add del">
          <ac:chgData name="frankie herbert" userId="ac06a95ddb0606d9" providerId="LiveId" clId="{1C3C534A-FEBA-4A93-A077-9B5F6F15D639}" dt="2022-03-11T16:36:18.622" v="3703" actId="26606"/>
          <ac:spMkLst>
            <pc:docMk/>
            <pc:sldMk cId="1208228201" sldId="260"/>
            <ac:spMk id="19" creationId="{858A10F4-B847-4777-BC82-782F6FB36E40}"/>
          </ac:spMkLst>
        </pc:spChg>
        <pc:spChg chg="add mod ord">
          <ac:chgData name="frankie herbert" userId="ac06a95ddb0606d9" providerId="LiveId" clId="{1C3C534A-FEBA-4A93-A077-9B5F6F15D639}" dt="2022-03-11T16:43:59.405" v="3824" actId="20577"/>
          <ac:spMkLst>
            <pc:docMk/>
            <pc:sldMk cId="1208228201" sldId="260"/>
            <ac:spMk id="20" creationId="{908B6D8C-162A-47B8-BE6D-3199BF39D41F}"/>
          </ac:spMkLst>
        </pc:spChg>
        <pc:spChg chg="add del">
          <ac:chgData name="frankie herbert" userId="ac06a95ddb0606d9" providerId="LiveId" clId="{1C3C534A-FEBA-4A93-A077-9B5F6F15D639}" dt="2022-03-11T16:36:18.622" v="3703" actId="26606"/>
          <ac:spMkLst>
            <pc:docMk/>
            <pc:sldMk cId="1208228201" sldId="260"/>
            <ac:spMk id="21" creationId="{8883B597-C9A1-46EF-AB6B-71DF0B1ED4A6}"/>
          </ac:spMkLst>
        </pc:spChg>
        <pc:spChg chg="add">
          <ac:chgData name="frankie herbert" userId="ac06a95ddb0606d9" providerId="LiveId" clId="{1C3C534A-FEBA-4A93-A077-9B5F6F15D639}" dt="2022-03-11T16:37:26.923" v="3725" actId="26606"/>
          <ac:spMkLst>
            <pc:docMk/>
            <pc:sldMk cId="1208228201" sldId="260"/>
            <ac:spMk id="22" creationId="{3A45B268-BBDB-4EC6-A664-CED7BF60D20D}"/>
          </ac:spMkLst>
        </pc:spChg>
        <pc:spChg chg="add del">
          <ac:chgData name="frankie herbert" userId="ac06a95ddb0606d9" providerId="LiveId" clId="{1C3C534A-FEBA-4A93-A077-9B5F6F15D639}" dt="2022-03-11T16:36:18.622" v="3703" actId="26606"/>
          <ac:spMkLst>
            <pc:docMk/>
            <pc:sldMk cId="1208228201" sldId="260"/>
            <ac:spMk id="23" creationId="{A0B38421-369F-445C-9543-5BC17BC09040}"/>
          </ac:spMkLst>
        </pc:spChg>
        <pc:spChg chg="add del">
          <ac:chgData name="frankie herbert" userId="ac06a95ddb0606d9" providerId="LiveId" clId="{1C3C534A-FEBA-4A93-A077-9B5F6F15D639}" dt="2022-03-11T16:36:18.622" v="3703" actId="26606"/>
          <ac:spMkLst>
            <pc:docMk/>
            <pc:sldMk cId="1208228201" sldId="260"/>
            <ac:spMk id="25" creationId="{FAA9CE81-CAF0-41E3-8E73-CAFA13A0B1A7}"/>
          </ac:spMkLst>
        </pc:spChg>
        <pc:spChg chg="add del mod">
          <ac:chgData name="frankie herbert" userId="ac06a95ddb0606d9" providerId="LiveId" clId="{1C3C534A-FEBA-4A93-A077-9B5F6F15D639}" dt="2022-03-11T16:47:50.477" v="3910" actId="478"/>
          <ac:spMkLst>
            <pc:docMk/>
            <pc:sldMk cId="1208228201" sldId="260"/>
            <ac:spMk id="26" creationId="{15D5CCD1-9941-45D6-9CA5-68A272CF8EC1}"/>
          </ac:spMkLst>
        </pc:spChg>
        <pc:spChg chg="add">
          <ac:chgData name="frankie herbert" userId="ac06a95ddb0606d9" providerId="LiveId" clId="{1C3C534A-FEBA-4A93-A077-9B5F6F15D639}" dt="2022-03-11T16:37:26.923" v="3725" actId="26606"/>
          <ac:spMkLst>
            <pc:docMk/>
            <pc:sldMk cId="1208228201" sldId="260"/>
            <ac:spMk id="27" creationId="{07977D39-626F-40D7-B00F-16E02602DD5A}"/>
          </ac:spMkLst>
        </pc:spChg>
        <pc:spChg chg="add del mod">
          <ac:chgData name="frankie herbert" userId="ac06a95ddb0606d9" providerId="LiveId" clId="{1C3C534A-FEBA-4A93-A077-9B5F6F15D639}" dt="2022-03-11T16:48:31.108" v="3916" actId="478"/>
          <ac:spMkLst>
            <pc:docMk/>
            <pc:sldMk cId="1208228201" sldId="260"/>
            <ac:spMk id="28" creationId="{A2607432-C979-4FBC-9A23-BB0866769A40}"/>
          </ac:spMkLst>
        </pc:spChg>
        <pc:spChg chg="add">
          <ac:chgData name="frankie herbert" userId="ac06a95ddb0606d9" providerId="LiveId" clId="{1C3C534A-FEBA-4A93-A077-9B5F6F15D639}" dt="2022-03-11T16:37:26.923" v="3725" actId="26606"/>
          <ac:spMkLst>
            <pc:docMk/>
            <pc:sldMk cId="1208228201" sldId="260"/>
            <ac:spMk id="29" creationId="{B78B55DD-3C55-4B94-9031-4F3723BD43EA}"/>
          </ac:spMkLst>
        </pc:spChg>
        <pc:spChg chg="add del mod">
          <ac:chgData name="frankie herbert" userId="ac06a95ddb0606d9" providerId="LiveId" clId="{1C3C534A-FEBA-4A93-A077-9B5F6F15D639}" dt="2022-03-11T16:49:03.803" v="3920" actId="478"/>
          <ac:spMkLst>
            <pc:docMk/>
            <pc:sldMk cId="1208228201" sldId="260"/>
            <ac:spMk id="30" creationId="{39291907-FD46-4973-B1EF-FC2C903E5622}"/>
          </ac:spMkLst>
        </pc:spChg>
        <pc:spChg chg="add">
          <ac:chgData name="frankie herbert" userId="ac06a95ddb0606d9" providerId="LiveId" clId="{1C3C534A-FEBA-4A93-A077-9B5F6F15D639}" dt="2022-03-11T16:37:26.923" v="3725" actId="26606"/>
          <ac:spMkLst>
            <pc:docMk/>
            <pc:sldMk cId="1208228201" sldId="260"/>
            <ac:spMk id="31" creationId="{B905CDE4-B751-4B3E-B625-6E59F8903414}"/>
          </ac:spMkLst>
        </pc:spChg>
        <pc:spChg chg="add mod">
          <ac:chgData name="frankie herbert" userId="ac06a95ddb0606d9" providerId="LiveId" clId="{1C3C534A-FEBA-4A93-A077-9B5F6F15D639}" dt="2022-03-11T16:58:07.874" v="3984" actId="14100"/>
          <ac:spMkLst>
            <pc:docMk/>
            <pc:sldMk cId="1208228201" sldId="260"/>
            <ac:spMk id="32" creationId="{66CB4D0F-CF03-4EC6-8531-0492C208602B}"/>
          </ac:spMkLst>
        </pc:spChg>
        <pc:spChg chg="add">
          <ac:chgData name="frankie herbert" userId="ac06a95ddb0606d9" providerId="LiveId" clId="{1C3C534A-FEBA-4A93-A077-9B5F6F15D639}" dt="2022-03-11T16:37:26.923" v="3725" actId="26606"/>
          <ac:spMkLst>
            <pc:docMk/>
            <pc:sldMk cId="1208228201" sldId="260"/>
            <ac:spMk id="33" creationId="{42D9BB05-ED63-4148-87AB-82720ACC335C}"/>
          </ac:spMkLst>
        </pc:spChg>
        <pc:spChg chg="add">
          <ac:chgData name="frankie herbert" userId="ac06a95ddb0606d9" providerId="LiveId" clId="{1C3C534A-FEBA-4A93-A077-9B5F6F15D639}" dt="2022-03-11T16:37:26.923" v="3725" actId="26606"/>
          <ac:spMkLst>
            <pc:docMk/>
            <pc:sldMk cId="1208228201" sldId="260"/>
            <ac:spMk id="35" creationId="{CDC29AC1-2821-4FCC-B597-88DAF39C36FE}"/>
          </ac:spMkLst>
        </pc:spChg>
        <pc:spChg chg="add mod">
          <ac:chgData name="frankie herbert" userId="ac06a95ddb0606d9" providerId="LiveId" clId="{1C3C534A-FEBA-4A93-A077-9B5F6F15D639}" dt="2022-03-11T16:46:33.975" v="3896" actId="688"/>
          <ac:spMkLst>
            <pc:docMk/>
            <pc:sldMk cId="1208228201" sldId="260"/>
            <ac:spMk id="36" creationId="{05B8A1D6-AAA7-4490-A995-A774D32B2C90}"/>
          </ac:spMkLst>
        </pc:spChg>
        <pc:spChg chg="add">
          <ac:chgData name="frankie herbert" userId="ac06a95ddb0606d9" providerId="LiveId" clId="{1C3C534A-FEBA-4A93-A077-9B5F6F15D639}" dt="2022-03-11T16:37:26.923" v="3725" actId="26606"/>
          <ac:spMkLst>
            <pc:docMk/>
            <pc:sldMk cId="1208228201" sldId="260"/>
            <ac:spMk id="37" creationId="{5B00B48C-8AA7-4128-AD60-76349F0CEC58}"/>
          </ac:spMkLst>
        </pc:spChg>
        <pc:spChg chg="add del mod">
          <ac:chgData name="frankie herbert" userId="ac06a95ddb0606d9" providerId="LiveId" clId="{1C3C534A-FEBA-4A93-A077-9B5F6F15D639}" dt="2022-03-11T16:46:57.403" v="3901" actId="478"/>
          <ac:spMkLst>
            <pc:docMk/>
            <pc:sldMk cId="1208228201" sldId="260"/>
            <ac:spMk id="38" creationId="{7D452CEA-E387-4C36-96F1-ADE31D3799C8}"/>
          </ac:spMkLst>
        </pc:spChg>
        <pc:spChg chg="add">
          <ac:chgData name="frankie herbert" userId="ac06a95ddb0606d9" providerId="LiveId" clId="{1C3C534A-FEBA-4A93-A077-9B5F6F15D639}" dt="2022-03-11T16:37:26.923" v="3725" actId="26606"/>
          <ac:spMkLst>
            <pc:docMk/>
            <pc:sldMk cId="1208228201" sldId="260"/>
            <ac:spMk id="39" creationId="{08108C16-F4C0-44AA-999D-17BD39219B24}"/>
          </ac:spMkLst>
        </pc:spChg>
        <pc:spChg chg="add">
          <ac:chgData name="frankie herbert" userId="ac06a95ddb0606d9" providerId="LiveId" clId="{1C3C534A-FEBA-4A93-A077-9B5F6F15D639}" dt="2022-03-11T16:37:26.923" v="3725" actId="26606"/>
          <ac:spMkLst>
            <pc:docMk/>
            <pc:sldMk cId="1208228201" sldId="260"/>
            <ac:spMk id="41" creationId="{0760511E-86BF-4340-9949-CECB774FAC36}"/>
          </ac:spMkLst>
        </pc:spChg>
        <pc:spChg chg="add mod">
          <ac:chgData name="frankie herbert" userId="ac06a95ddb0606d9" providerId="LiveId" clId="{1C3C534A-FEBA-4A93-A077-9B5F6F15D639}" dt="2022-03-11T16:59:50.278" v="4005" actId="14100"/>
          <ac:spMkLst>
            <pc:docMk/>
            <pc:sldMk cId="1208228201" sldId="260"/>
            <ac:spMk id="42" creationId="{2438399F-E4E8-4EC3-876D-C89C791D7AC6}"/>
          </ac:spMkLst>
        </pc:spChg>
        <pc:spChg chg="add">
          <ac:chgData name="frankie herbert" userId="ac06a95ddb0606d9" providerId="LiveId" clId="{1C3C534A-FEBA-4A93-A077-9B5F6F15D639}" dt="2022-03-11T16:37:26.923" v="3725" actId="26606"/>
          <ac:spMkLst>
            <pc:docMk/>
            <pc:sldMk cId="1208228201" sldId="260"/>
            <ac:spMk id="43" creationId="{C8F10CB3-3B5E-4C7A-98CF-B87454DDFA39}"/>
          </ac:spMkLst>
        </pc:spChg>
        <pc:spChg chg="add mod">
          <ac:chgData name="frankie herbert" userId="ac06a95ddb0606d9" providerId="LiveId" clId="{1C3C534A-FEBA-4A93-A077-9B5F6F15D639}" dt="2022-03-11T16:59:32.714" v="4003" actId="14100"/>
          <ac:spMkLst>
            <pc:docMk/>
            <pc:sldMk cId="1208228201" sldId="260"/>
            <ac:spMk id="44" creationId="{C7DCB999-F2A5-48D8-A48C-2A4D39C523DC}"/>
          </ac:spMkLst>
        </pc:spChg>
        <pc:spChg chg="add mod">
          <ac:chgData name="frankie herbert" userId="ac06a95ddb0606d9" providerId="LiveId" clId="{1C3C534A-FEBA-4A93-A077-9B5F6F15D639}" dt="2022-03-11T16:58:51.291" v="3993" actId="14100"/>
          <ac:spMkLst>
            <pc:docMk/>
            <pc:sldMk cId="1208228201" sldId="260"/>
            <ac:spMk id="47" creationId="{7714CB7C-C6F4-45CB-8BB4-1370B3897FAA}"/>
          </ac:spMkLst>
        </pc:spChg>
        <pc:spChg chg="add mod">
          <ac:chgData name="frankie herbert" userId="ac06a95ddb0606d9" providerId="LiveId" clId="{1C3C534A-FEBA-4A93-A077-9B5F6F15D639}" dt="2022-03-11T16:59:11.056" v="3999" actId="1076"/>
          <ac:spMkLst>
            <pc:docMk/>
            <pc:sldMk cId="1208228201" sldId="260"/>
            <ac:spMk id="48" creationId="{CBE3EB6B-D063-426B-876C-0B2C1DC16868}"/>
          </ac:spMkLst>
        </pc:spChg>
        <pc:picChg chg="add mod ord">
          <ac:chgData name="frankie herbert" userId="ac06a95ddb0606d9" providerId="LiveId" clId="{1C3C534A-FEBA-4A93-A077-9B5F6F15D639}" dt="2022-03-11T16:57:03.508" v="3965" actId="692"/>
          <ac:picMkLst>
            <pc:docMk/>
            <pc:sldMk cId="1208228201" sldId="260"/>
            <ac:picMk id="3" creationId="{D3300D4B-59A9-4B3F-9393-114ACCFD09C8}"/>
          </ac:picMkLst>
        </pc:picChg>
        <pc:picChg chg="del">
          <ac:chgData name="frankie herbert" userId="ac06a95ddb0606d9" providerId="LiveId" clId="{1C3C534A-FEBA-4A93-A077-9B5F6F15D639}" dt="2022-03-11T07:40:59.316" v="3677" actId="478"/>
          <ac:picMkLst>
            <pc:docMk/>
            <pc:sldMk cId="1208228201" sldId="260"/>
            <ac:picMk id="5" creationId="{60A49DFD-FBD3-4E7F-ACF0-BE7AC708F2FB}"/>
          </ac:picMkLst>
        </pc:picChg>
        <pc:picChg chg="add mod ord">
          <ac:chgData name="frankie herbert" userId="ac06a95ddb0606d9" providerId="LiveId" clId="{1C3C534A-FEBA-4A93-A077-9B5F6F15D639}" dt="2022-03-11T16:57:14.289" v="3969" actId="692"/>
          <ac:picMkLst>
            <pc:docMk/>
            <pc:sldMk cId="1208228201" sldId="260"/>
            <ac:picMk id="6" creationId="{A094CD2F-77AF-4798-9722-4AEA44691B69}"/>
          </ac:picMkLst>
        </pc:picChg>
        <pc:picChg chg="add mod ord">
          <ac:chgData name="frankie herbert" userId="ac06a95ddb0606d9" providerId="LiveId" clId="{1C3C534A-FEBA-4A93-A077-9B5F6F15D639}" dt="2022-03-11T16:57:20.546" v="3971" actId="692"/>
          <ac:picMkLst>
            <pc:docMk/>
            <pc:sldMk cId="1208228201" sldId="260"/>
            <ac:picMk id="8" creationId="{48DFFCE6-3726-4EC7-A984-6B6927B6181D}"/>
          </ac:picMkLst>
        </pc:picChg>
        <pc:picChg chg="add mod ord">
          <ac:chgData name="frankie herbert" userId="ac06a95ddb0606d9" providerId="LiveId" clId="{1C3C534A-FEBA-4A93-A077-9B5F6F15D639}" dt="2022-03-11T16:57:17.817" v="3970" actId="692"/>
          <ac:picMkLst>
            <pc:docMk/>
            <pc:sldMk cId="1208228201" sldId="260"/>
            <ac:picMk id="10" creationId="{D21B7D1A-4194-4C29-B476-557A03E4DA65}"/>
          </ac:picMkLst>
        </pc:picChg>
        <pc:picChg chg="add mod ord">
          <ac:chgData name="frankie herbert" userId="ac06a95ddb0606d9" providerId="LiveId" clId="{1C3C534A-FEBA-4A93-A077-9B5F6F15D639}" dt="2022-03-11T16:57:07.273" v="3966" actId="692"/>
          <ac:picMkLst>
            <pc:docMk/>
            <pc:sldMk cId="1208228201" sldId="260"/>
            <ac:picMk id="12" creationId="{1DB584C9-F5A3-4D74-AE90-B2FB2575E927}"/>
          </ac:picMkLst>
        </pc:picChg>
        <pc:picChg chg="add mod">
          <ac:chgData name="frankie herbert" userId="ac06a95ddb0606d9" providerId="LiveId" clId="{1C3C534A-FEBA-4A93-A077-9B5F6F15D639}" dt="2022-03-11T16:57:12.136" v="3968" actId="692"/>
          <ac:picMkLst>
            <pc:docMk/>
            <pc:sldMk cId="1208228201" sldId="260"/>
            <ac:picMk id="16" creationId="{DDE5E605-72B9-4695-A5E3-F5DA76BA1BB7}"/>
          </ac:picMkLst>
        </pc:picChg>
        <pc:picChg chg="add mod">
          <ac:chgData name="frankie herbert" userId="ac06a95ddb0606d9" providerId="LiveId" clId="{1C3C534A-FEBA-4A93-A077-9B5F6F15D639}" dt="2022-03-11T16:57:09.694" v="3967" actId="692"/>
          <ac:picMkLst>
            <pc:docMk/>
            <pc:sldMk cId="1208228201" sldId="260"/>
            <ac:picMk id="24" creationId="{DFDF396C-186A-4525-AEC4-BFDF01F132D3}"/>
          </ac:picMkLst>
        </pc:picChg>
        <pc:picChg chg="add mod">
          <ac:chgData name="frankie herbert" userId="ac06a95ddb0606d9" providerId="LiveId" clId="{1C3C534A-FEBA-4A93-A077-9B5F6F15D639}" dt="2022-03-11T16:57:41.251" v="3977" actId="692"/>
          <ac:picMkLst>
            <pc:docMk/>
            <pc:sldMk cId="1208228201" sldId="260"/>
            <ac:picMk id="40" creationId="{55AE8334-5454-422D-9A3D-CFB867D1C902}"/>
          </ac:picMkLst>
        </pc:picChg>
        <pc:picChg chg="add mod">
          <ac:chgData name="frankie herbert" userId="ac06a95ddb0606d9" providerId="LiveId" clId="{1C3C534A-FEBA-4A93-A077-9B5F6F15D639}" dt="2022-03-11T16:57:45.335" v="3979" actId="1076"/>
          <ac:picMkLst>
            <pc:docMk/>
            <pc:sldMk cId="1208228201" sldId="260"/>
            <ac:picMk id="46" creationId="{BE850133-A92C-4FD1-B229-8790B18CD0E0}"/>
          </ac:picMkLst>
        </pc:picChg>
      </pc:sldChg>
      <pc:sldChg chg="addSp delSp modSp mod">
        <pc:chgData name="frankie herbert" userId="ac06a95ddb0606d9" providerId="LiveId" clId="{1C3C534A-FEBA-4A93-A077-9B5F6F15D639}" dt="2022-03-16T21:19:06.359" v="7758" actId="313"/>
        <pc:sldMkLst>
          <pc:docMk/>
          <pc:sldMk cId="4010439402" sldId="262"/>
        </pc:sldMkLst>
        <pc:spChg chg="add mod">
          <ac:chgData name="frankie herbert" userId="ac06a95ddb0606d9" providerId="LiveId" clId="{1C3C534A-FEBA-4A93-A077-9B5F6F15D639}" dt="2022-03-16T21:19:06.359" v="7758" actId="313"/>
          <ac:spMkLst>
            <pc:docMk/>
            <pc:sldMk cId="4010439402" sldId="262"/>
            <ac:spMk id="6" creationId="{C3593F60-2616-4E63-B11E-7462AEC983FC}"/>
          </ac:spMkLst>
        </pc:spChg>
        <pc:spChg chg="add mod">
          <ac:chgData name="frankie herbert" userId="ac06a95ddb0606d9" providerId="LiveId" clId="{1C3C534A-FEBA-4A93-A077-9B5F6F15D639}" dt="2022-03-11T17:22:56.532" v="4662" actId="14100"/>
          <ac:spMkLst>
            <pc:docMk/>
            <pc:sldMk cId="4010439402" sldId="262"/>
            <ac:spMk id="10" creationId="{FDB9F22C-088F-4DC6-AF4E-5996D0694BD1}"/>
          </ac:spMkLst>
        </pc:spChg>
        <pc:spChg chg="add del mod">
          <ac:chgData name="frankie herbert" userId="ac06a95ddb0606d9" providerId="LiveId" clId="{1C3C534A-FEBA-4A93-A077-9B5F6F15D639}" dt="2022-03-11T17:22:22.368" v="4656"/>
          <ac:spMkLst>
            <pc:docMk/>
            <pc:sldMk cId="4010439402" sldId="262"/>
            <ac:spMk id="11" creationId="{CA152C43-7710-42DE-A228-171D5EB358C9}"/>
          </ac:spMkLst>
        </pc:spChg>
        <pc:spChg chg="add mod">
          <ac:chgData name="frankie herbert" userId="ac06a95ddb0606d9" providerId="LiveId" clId="{1C3C534A-FEBA-4A93-A077-9B5F6F15D639}" dt="2022-03-11T17:23:24.816" v="4667" actId="1076"/>
          <ac:spMkLst>
            <pc:docMk/>
            <pc:sldMk cId="4010439402" sldId="262"/>
            <ac:spMk id="12" creationId="{A312EC9E-424F-48B5-9C32-11BA3B6FC3DD}"/>
          </ac:spMkLst>
        </pc:spChg>
        <pc:picChg chg="add del mod">
          <ac:chgData name="frankie herbert" userId="ac06a95ddb0606d9" providerId="LiveId" clId="{1C3C534A-FEBA-4A93-A077-9B5F6F15D639}" dt="2022-03-11T17:14:15.645" v="4646" actId="478"/>
          <ac:picMkLst>
            <pc:docMk/>
            <pc:sldMk cId="4010439402" sldId="262"/>
            <ac:picMk id="3" creationId="{71135A65-3ECE-4927-80B6-D5F9A5136793}"/>
          </ac:picMkLst>
        </pc:picChg>
        <pc:picChg chg="del">
          <ac:chgData name="frankie herbert" userId="ac06a95ddb0606d9" providerId="LiveId" clId="{1C3C534A-FEBA-4A93-A077-9B5F6F15D639}" dt="2022-03-11T17:02:03.948" v="4006" actId="478"/>
          <ac:picMkLst>
            <pc:docMk/>
            <pc:sldMk cId="4010439402" sldId="262"/>
            <ac:picMk id="5" creationId="{60A49DFD-FBD3-4E7F-ACF0-BE7AC708F2FB}"/>
          </ac:picMkLst>
        </pc:picChg>
        <pc:picChg chg="add mod">
          <ac:chgData name="frankie herbert" userId="ac06a95ddb0606d9" providerId="LiveId" clId="{1C3C534A-FEBA-4A93-A077-9B5F6F15D639}" dt="2022-03-11T17:22:36.064" v="4659" actId="1076"/>
          <ac:picMkLst>
            <pc:docMk/>
            <pc:sldMk cId="4010439402" sldId="262"/>
            <ac:picMk id="7" creationId="{6162F6B2-23B4-482B-ADBD-3D28A84ACDD0}"/>
          </ac:picMkLst>
        </pc:picChg>
        <pc:picChg chg="add mod">
          <ac:chgData name="frankie herbert" userId="ac06a95ddb0606d9" providerId="LiveId" clId="{1C3C534A-FEBA-4A93-A077-9B5F6F15D639}" dt="2022-03-11T17:15:05.396" v="4652" actId="692"/>
          <ac:picMkLst>
            <pc:docMk/>
            <pc:sldMk cId="4010439402" sldId="262"/>
            <ac:picMk id="9" creationId="{4CA6FCF9-E9B2-4E3E-BE33-D3EC54809DB5}"/>
          </ac:picMkLst>
        </pc:picChg>
      </pc:sldChg>
      <pc:sldChg chg="addSp delSp modSp mod">
        <pc:chgData name="frankie herbert" userId="ac06a95ddb0606d9" providerId="LiveId" clId="{1C3C534A-FEBA-4A93-A077-9B5F6F15D639}" dt="2022-03-16T21:44:40.681" v="8334" actId="313"/>
        <pc:sldMkLst>
          <pc:docMk/>
          <pc:sldMk cId="498880632" sldId="263"/>
        </pc:sldMkLst>
        <pc:spChg chg="add mod">
          <ac:chgData name="frankie herbert" userId="ac06a95ddb0606d9" providerId="LiveId" clId="{1C3C534A-FEBA-4A93-A077-9B5F6F15D639}" dt="2022-03-11T17:28:12.078" v="4697" actId="14100"/>
          <ac:spMkLst>
            <pc:docMk/>
            <pc:sldMk cId="498880632" sldId="263"/>
            <ac:spMk id="7" creationId="{6F703C30-34E0-4CB9-AB1E-AAE3C7E1580F}"/>
          </ac:spMkLst>
        </pc:spChg>
        <pc:spChg chg="add mod">
          <ac:chgData name="frankie herbert" userId="ac06a95ddb0606d9" providerId="LiveId" clId="{1C3C534A-FEBA-4A93-A077-9B5F6F15D639}" dt="2022-03-16T21:44:40.681" v="8334" actId="313"/>
          <ac:spMkLst>
            <pc:docMk/>
            <pc:sldMk cId="498880632" sldId="263"/>
            <ac:spMk id="10" creationId="{A758C53D-FF1B-49E4-A7DA-9410339F5407}"/>
          </ac:spMkLst>
        </pc:spChg>
        <pc:picChg chg="add mod">
          <ac:chgData name="frankie herbert" userId="ac06a95ddb0606d9" providerId="LiveId" clId="{1C3C534A-FEBA-4A93-A077-9B5F6F15D639}" dt="2022-03-11T17:28:04.675" v="4696" actId="1076"/>
          <ac:picMkLst>
            <pc:docMk/>
            <pc:sldMk cId="498880632" sldId="263"/>
            <ac:picMk id="3" creationId="{E69E85F8-27B8-47EC-8814-0CBA1AFBE6CC}"/>
          </ac:picMkLst>
        </pc:picChg>
        <pc:picChg chg="del">
          <ac:chgData name="frankie herbert" userId="ac06a95ddb0606d9" providerId="LiveId" clId="{1C3C534A-FEBA-4A93-A077-9B5F6F15D639}" dt="2022-03-11T17:24:04.765" v="4668" actId="478"/>
          <ac:picMkLst>
            <pc:docMk/>
            <pc:sldMk cId="498880632" sldId="263"/>
            <ac:picMk id="5" creationId="{60A49DFD-FBD3-4E7F-ACF0-BE7AC708F2FB}"/>
          </ac:picMkLst>
        </pc:picChg>
        <pc:picChg chg="add del mod">
          <ac:chgData name="frankie herbert" userId="ac06a95ddb0606d9" providerId="LiveId" clId="{1C3C534A-FEBA-4A93-A077-9B5F6F15D639}" dt="2022-03-11T17:26:45.053" v="4682" actId="478"/>
          <ac:picMkLst>
            <pc:docMk/>
            <pc:sldMk cId="498880632" sldId="263"/>
            <ac:picMk id="6" creationId="{2D990C4D-3A95-47A5-820A-8E7BE37D3545}"/>
          </ac:picMkLst>
        </pc:picChg>
        <pc:picChg chg="add mod">
          <ac:chgData name="frankie herbert" userId="ac06a95ddb0606d9" providerId="LiveId" clId="{1C3C534A-FEBA-4A93-A077-9B5F6F15D639}" dt="2022-03-11T17:27:40.610" v="4693" actId="1076"/>
          <ac:picMkLst>
            <pc:docMk/>
            <pc:sldMk cId="498880632" sldId="263"/>
            <ac:picMk id="9" creationId="{390D72A5-95D8-4116-81D3-88605C2997F7}"/>
          </ac:picMkLst>
        </pc:picChg>
      </pc:sldChg>
      <pc:sldChg chg="addSp delSp modSp mod">
        <pc:chgData name="frankie herbert" userId="ac06a95ddb0606d9" providerId="LiveId" clId="{1C3C534A-FEBA-4A93-A077-9B5F6F15D639}" dt="2022-03-16T23:58:38.034" v="9604" actId="1076"/>
        <pc:sldMkLst>
          <pc:docMk/>
          <pc:sldMk cId="4194089976" sldId="264"/>
        </pc:sldMkLst>
        <pc:spChg chg="add mod">
          <ac:chgData name="frankie herbert" userId="ac06a95ddb0606d9" providerId="LiveId" clId="{1C3C534A-FEBA-4A93-A077-9B5F6F15D639}" dt="2022-03-16T21:48:10.122" v="8891" actId="33524"/>
          <ac:spMkLst>
            <pc:docMk/>
            <pc:sldMk cId="4194089976" sldId="264"/>
            <ac:spMk id="6" creationId="{B9FB9FDF-A461-4456-A5D2-31767506082F}"/>
          </ac:spMkLst>
        </pc:spChg>
        <pc:spChg chg="add mod">
          <ac:chgData name="frankie herbert" userId="ac06a95ddb0606d9" providerId="LiveId" clId="{1C3C534A-FEBA-4A93-A077-9B5F6F15D639}" dt="2022-03-16T23:58:38.034" v="9604" actId="1076"/>
          <ac:spMkLst>
            <pc:docMk/>
            <pc:sldMk cId="4194089976" sldId="264"/>
            <ac:spMk id="8" creationId="{E575554E-8432-442E-9ADE-447ABFDAADA3}"/>
          </ac:spMkLst>
        </pc:spChg>
        <pc:picChg chg="add mod">
          <ac:chgData name="frankie herbert" userId="ac06a95ddb0606d9" providerId="LiveId" clId="{1C3C534A-FEBA-4A93-A077-9B5F6F15D639}" dt="2022-03-11T18:30:03.792" v="5547" actId="1076"/>
          <ac:picMkLst>
            <pc:docMk/>
            <pc:sldMk cId="4194089976" sldId="264"/>
            <ac:picMk id="3" creationId="{900F77CF-1158-4D07-A57E-0D9EBF2D4E3D}"/>
          </ac:picMkLst>
        </pc:picChg>
        <pc:picChg chg="del">
          <ac:chgData name="frankie herbert" userId="ac06a95ddb0606d9" providerId="LiveId" clId="{1C3C534A-FEBA-4A93-A077-9B5F6F15D639}" dt="2022-03-11T18:29:47.949" v="5543" actId="478"/>
          <ac:picMkLst>
            <pc:docMk/>
            <pc:sldMk cId="4194089976" sldId="264"/>
            <ac:picMk id="5" creationId="{60A49DFD-FBD3-4E7F-ACF0-BE7AC708F2FB}"/>
          </ac:picMkLst>
        </pc:picChg>
        <pc:picChg chg="add mod">
          <ac:chgData name="frankie herbert" userId="ac06a95ddb0606d9" providerId="LiveId" clId="{1C3C534A-FEBA-4A93-A077-9B5F6F15D639}" dt="2022-03-16T23:58:21.975" v="9602" actId="1076"/>
          <ac:picMkLst>
            <pc:docMk/>
            <pc:sldMk cId="4194089976" sldId="264"/>
            <ac:picMk id="7" creationId="{CFE9A1CC-FABB-417D-9399-79FC80E4E014}"/>
          </ac:picMkLst>
        </pc:picChg>
      </pc:sldChg>
      <pc:sldChg chg="addSp delSp modSp mod setBg setClrOvrMap">
        <pc:chgData name="frankie herbert" userId="ac06a95ddb0606d9" providerId="LiveId" clId="{1C3C534A-FEBA-4A93-A077-9B5F6F15D639}" dt="2022-03-16T23:51:51.923" v="9600" actId="1076"/>
        <pc:sldMkLst>
          <pc:docMk/>
          <pc:sldMk cId="3978488420" sldId="265"/>
        </pc:sldMkLst>
        <pc:spChg chg="add mod ord">
          <ac:chgData name="frankie herbert" userId="ac06a95ddb0606d9" providerId="LiveId" clId="{1C3C534A-FEBA-4A93-A077-9B5F6F15D639}" dt="2022-03-16T22:03:05.245" v="9538" actId="14100"/>
          <ac:spMkLst>
            <pc:docMk/>
            <pc:sldMk cId="3978488420" sldId="265"/>
            <ac:spMk id="13" creationId="{7BB940E3-54DD-4293-9141-B7E1BFBADDB4}"/>
          </ac:spMkLst>
        </pc:spChg>
        <pc:spChg chg="add mod">
          <ac:chgData name="frankie herbert" userId="ac06a95ddb0606d9" providerId="LiveId" clId="{1C3C534A-FEBA-4A93-A077-9B5F6F15D639}" dt="2022-03-16T22:27:22.933" v="9563" actId="20577"/>
          <ac:spMkLst>
            <pc:docMk/>
            <pc:sldMk cId="3978488420" sldId="265"/>
            <ac:spMk id="16" creationId="{C509098F-38F8-4C4D-864F-D2C57BD6F5B9}"/>
          </ac:spMkLst>
        </pc:spChg>
        <pc:spChg chg="add del">
          <ac:chgData name="frankie herbert" userId="ac06a95ddb0606d9" providerId="LiveId" clId="{1C3C534A-FEBA-4A93-A077-9B5F6F15D639}" dt="2022-03-11T18:35:36.059" v="5991" actId="26606"/>
          <ac:spMkLst>
            <pc:docMk/>
            <pc:sldMk cId="3978488420" sldId="265"/>
            <ac:spMk id="18" creationId="{8DF8AE6E-38CD-4B2A-8E02-F099DD30EF40}"/>
          </ac:spMkLst>
        </pc:spChg>
        <pc:spChg chg="add del">
          <ac:chgData name="frankie herbert" userId="ac06a95ddb0606d9" providerId="LiveId" clId="{1C3C534A-FEBA-4A93-A077-9B5F6F15D639}" dt="2022-03-11T18:35:36.059" v="5991" actId="26606"/>
          <ac:spMkLst>
            <pc:docMk/>
            <pc:sldMk cId="3978488420" sldId="265"/>
            <ac:spMk id="20" creationId="{23293907-0F26-4752-BCD0-3AC2C5026383}"/>
          </ac:spMkLst>
        </pc:spChg>
        <pc:spChg chg="add del">
          <ac:chgData name="frankie herbert" userId="ac06a95ddb0606d9" providerId="LiveId" clId="{1C3C534A-FEBA-4A93-A077-9B5F6F15D639}" dt="2022-03-11T18:35:36.059" v="5991" actId="26606"/>
          <ac:spMkLst>
            <pc:docMk/>
            <pc:sldMk cId="3978488420" sldId="265"/>
            <ac:spMk id="22" creationId="{1E32D174-F8A9-4FF0-8888-1B4F5E184961}"/>
          </ac:spMkLst>
        </pc:spChg>
        <pc:spChg chg="add del">
          <ac:chgData name="frankie herbert" userId="ac06a95ddb0606d9" providerId="LiveId" clId="{1C3C534A-FEBA-4A93-A077-9B5F6F15D639}" dt="2022-03-11T18:35:36.059" v="5991" actId="26606"/>
          <ac:spMkLst>
            <pc:docMk/>
            <pc:sldMk cId="3978488420" sldId="265"/>
            <ac:spMk id="24" creationId="{769201C5-687E-46FB-BA72-23BA40BFEE1E}"/>
          </ac:spMkLst>
        </pc:spChg>
        <pc:spChg chg="add del">
          <ac:chgData name="frankie herbert" userId="ac06a95ddb0606d9" providerId="LiveId" clId="{1C3C534A-FEBA-4A93-A077-9B5F6F15D639}" dt="2022-03-11T18:35:36.059" v="5991" actId="26606"/>
          <ac:spMkLst>
            <pc:docMk/>
            <pc:sldMk cId="3978488420" sldId="265"/>
            <ac:spMk id="26" creationId="{339141A8-FDFD-4ABE-A499-72C9669F4BE6}"/>
          </ac:spMkLst>
        </pc:spChg>
        <pc:spChg chg="add del">
          <ac:chgData name="frankie herbert" userId="ac06a95ddb0606d9" providerId="LiveId" clId="{1C3C534A-FEBA-4A93-A077-9B5F6F15D639}" dt="2022-03-11T18:35:36.059" v="5991" actId="26606"/>
          <ac:spMkLst>
            <pc:docMk/>
            <pc:sldMk cId="3978488420" sldId="265"/>
            <ac:spMk id="28" creationId="{8A439E11-755A-4258-859D-56A6B6AFCB66}"/>
          </ac:spMkLst>
        </pc:spChg>
        <pc:spChg chg="add del">
          <ac:chgData name="frankie herbert" userId="ac06a95ddb0606d9" providerId="LiveId" clId="{1C3C534A-FEBA-4A93-A077-9B5F6F15D639}" dt="2022-03-11T18:35:36.059" v="5991" actId="26606"/>
          <ac:spMkLst>
            <pc:docMk/>
            <pc:sldMk cId="3978488420" sldId="265"/>
            <ac:spMk id="30" creationId="{E916EF49-F958-4F28-A999-F8FA8D09AF86}"/>
          </ac:spMkLst>
        </pc:spChg>
        <pc:spChg chg="add del">
          <ac:chgData name="frankie herbert" userId="ac06a95ddb0606d9" providerId="LiveId" clId="{1C3C534A-FEBA-4A93-A077-9B5F6F15D639}" dt="2022-03-11T18:35:36.059" v="5991" actId="26606"/>
          <ac:spMkLst>
            <pc:docMk/>
            <pc:sldMk cId="3978488420" sldId="265"/>
            <ac:spMk id="32" creationId="{A7665D74-DFEA-412C-928C-F090E67084F3}"/>
          </ac:spMkLst>
        </pc:spChg>
        <pc:spChg chg="add del">
          <ac:chgData name="frankie herbert" userId="ac06a95ddb0606d9" providerId="LiveId" clId="{1C3C534A-FEBA-4A93-A077-9B5F6F15D639}" dt="2022-03-11T18:35:36.059" v="5991" actId="26606"/>
          <ac:spMkLst>
            <pc:docMk/>
            <pc:sldMk cId="3978488420" sldId="265"/>
            <ac:spMk id="34" creationId="{3E84BD56-679D-4E0C-9C9B-D694ABF07373}"/>
          </ac:spMkLst>
        </pc:spChg>
        <pc:spChg chg="add del">
          <ac:chgData name="frankie herbert" userId="ac06a95ddb0606d9" providerId="LiveId" clId="{1C3C534A-FEBA-4A93-A077-9B5F6F15D639}" dt="2022-03-11T18:35:36.059" v="5991" actId="26606"/>
          <ac:spMkLst>
            <pc:docMk/>
            <pc:sldMk cId="3978488420" sldId="265"/>
            <ac:spMk id="36" creationId="{2335FEDF-EF88-4E68-9CF7-5A72EF32AFC2}"/>
          </ac:spMkLst>
        </pc:spChg>
        <pc:spChg chg="add del">
          <ac:chgData name="frankie herbert" userId="ac06a95ddb0606d9" providerId="LiveId" clId="{1C3C534A-FEBA-4A93-A077-9B5F6F15D639}" dt="2022-03-11T18:35:36.059" v="5991" actId="26606"/>
          <ac:spMkLst>
            <pc:docMk/>
            <pc:sldMk cId="3978488420" sldId="265"/>
            <ac:spMk id="38" creationId="{837A7BE2-DF08-4ECE-A520-13927DBF4C5E}"/>
          </ac:spMkLst>
        </pc:spChg>
        <pc:spChg chg="add mod">
          <ac:chgData name="frankie herbert" userId="ac06a95ddb0606d9" providerId="LiveId" clId="{1C3C534A-FEBA-4A93-A077-9B5F6F15D639}" dt="2022-03-11T18:40:14.407" v="6053" actId="1076"/>
          <ac:spMkLst>
            <pc:docMk/>
            <pc:sldMk cId="3978488420" sldId="265"/>
            <ac:spMk id="41" creationId="{CE0265F1-5A63-4752-8BCF-A4FF05D49DD1}"/>
          </ac:spMkLst>
        </pc:spChg>
        <pc:spChg chg="add mod">
          <ac:chgData name="frankie herbert" userId="ac06a95ddb0606d9" providerId="LiveId" clId="{1C3C534A-FEBA-4A93-A077-9B5F6F15D639}" dt="2022-03-11T18:39:17.238" v="6038" actId="14100"/>
          <ac:spMkLst>
            <pc:docMk/>
            <pc:sldMk cId="3978488420" sldId="265"/>
            <ac:spMk id="42" creationId="{4BA730CE-5180-4C19-A5A3-86689E7FEBB9}"/>
          </ac:spMkLst>
        </pc:spChg>
        <pc:spChg chg="add del">
          <ac:chgData name="frankie herbert" userId="ac06a95ddb0606d9" providerId="LiveId" clId="{1C3C534A-FEBA-4A93-A077-9B5F6F15D639}" dt="2022-03-11T18:36:16.972" v="5994" actId="26606"/>
          <ac:spMkLst>
            <pc:docMk/>
            <pc:sldMk cId="3978488420" sldId="265"/>
            <ac:spMk id="43" creationId="{891401DC-7AF6-42FA-BE31-CF773B6C8B2E}"/>
          </ac:spMkLst>
        </pc:spChg>
        <pc:spChg chg="add mod">
          <ac:chgData name="frankie herbert" userId="ac06a95ddb0606d9" providerId="LiveId" clId="{1C3C534A-FEBA-4A93-A077-9B5F6F15D639}" dt="2022-03-11T18:39:39.717" v="6044" actId="14100"/>
          <ac:spMkLst>
            <pc:docMk/>
            <pc:sldMk cId="3978488420" sldId="265"/>
            <ac:spMk id="44" creationId="{3D4FEECC-A0BD-4ECD-A22A-24E9AE8B4740}"/>
          </ac:spMkLst>
        </pc:spChg>
        <pc:spChg chg="add del">
          <ac:chgData name="frankie herbert" userId="ac06a95ddb0606d9" providerId="LiveId" clId="{1C3C534A-FEBA-4A93-A077-9B5F6F15D639}" dt="2022-03-11T18:36:16.972" v="5994" actId="26606"/>
          <ac:spMkLst>
            <pc:docMk/>
            <pc:sldMk cId="3978488420" sldId="265"/>
            <ac:spMk id="45" creationId="{2B7203F0-D9CB-4774-B9D4-B3AB625DFBAD}"/>
          </ac:spMkLst>
        </pc:spChg>
        <pc:spChg chg="add mod">
          <ac:chgData name="frankie herbert" userId="ac06a95ddb0606d9" providerId="LiveId" clId="{1C3C534A-FEBA-4A93-A077-9B5F6F15D639}" dt="2022-03-11T18:40:35.380" v="6059" actId="14100"/>
          <ac:spMkLst>
            <pc:docMk/>
            <pc:sldMk cId="3978488420" sldId="265"/>
            <ac:spMk id="46" creationId="{BCEB2346-71FC-4B1B-9066-A84C80635A0E}"/>
          </ac:spMkLst>
        </pc:spChg>
        <pc:spChg chg="add mod">
          <ac:chgData name="frankie herbert" userId="ac06a95ddb0606d9" providerId="LiveId" clId="{1C3C534A-FEBA-4A93-A077-9B5F6F15D639}" dt="2022-03-16T22:27:47.956" v="9582" actId="20577"/>
          <ac:spMkLst>
            <pc:docMk/>
            <pc:sldMk cId="3978488420" sldId="265"/>
            <ac:spMk id="48" creationId="{E9CC65C9-1B39-4A68-A8CB-1C471F7AE57D}"/>
          </ac:spMkLst>
        </pc:spChg>
        <pc:spChg chg="add mod">
          <ac:chgData name="frankie herbert" userId="ac06a95ddb0606d9" providerId="LiveId" clId="{1C3C534A-FEBA-4A93-A077-9B5F6F15D639}" dt="2022-03-16T23:50:39.165" v="9589" actId="1076"/>
          <ac:spMkLst>
            <pc:docMk/>
            <pc:sldMk cId="3978488420" sldId="265"/>
            <ac:spMk id="52" creationId="{90694FFC-C209-485E-8954-51A9A0BCA4DE}"/>
          </ac:spMkLst>
        </pc:spChg>
        <pc:spChg chg="add mod">
          <ac:chgData name="frankie herbert" userId="ac06a95ddb0606d9" providerId="LiveId" clId="{1C3C534A-FEBA-4A93-A077-9B5F6F15D639}" dt="2022-03-16T23:50:47.207" v="9591" actId="1076"/>
          <ac:spMkLst>
            <pc:docMk/>
            <pc:sldMk cId="3978488420" sldId="265"/>
            <ac:spMk id="54" creationId="{710ADF78-3A45-40E2-A54E-698D79DEB9D5}"/>
          </ac:spMkLst>
        </pc:spChg>
        <pc:spChg chg="add mod">
          <ac:chgData name="frankie herbert" userId="ac06a95ddb0606d9" providerId="LiveId" clId="{1C3C534A-FEBA-4A93-A077-9B5F6F15D639}" dt="2022-03-16T23:51:40.157" v="9598" actId="1076"/>
          <ac:spMkLst>
            <pc:docMk/>
            <pc:sldMk cId="3978488420" sldId="265"/>
            <ac:spMk id="55" creationId="{C92BA9E4-7CCD-4B9B-A57A-9F68968DD286}"/>
          </ac:spMkLst>
        </pc:spChg>
        <pc:spChg chg="add mod">
          <ac:chgData name="frankie herbert" userId="ac06a95ddb0606d9" providerId="LiveId" clId="{1C3C534A-FEBA-4A93-A077-9B5F6F15D639}" dt="2022-03-16T23:51:51.923" v="9600" actId="1076"/>
          <ac:spMkLst>
            <pc:docMk/>
            <pc:sldMk cId="3978488420" sldId="265"/>
            <ac:spMk id="56" creationId="{ECB2EAB1-71AA-4C7B-BDAE-607018AA6D7C}"/>
          </ac:spMkLst>
        </pc:spChg>
        <pc:spChg chg="add">
          <ac:chgData name="frankie herbert" userId="ac06a95ddb0606d9" providerId="LiveId" clId="{1C3C534A-FEBA-4A93-A077-9B5F6F15D639}" dt="2022-03-11T18:36:16.972" v="5994" actId="26606"/>
          <ac:spMkLst>
            <pc:docMk/>
            <pc:sldMk cId="3978488420" sldId="265"/>
            <ac:spMk id="58" creationId="{3A45B268-BBDB-4EC6-A664-CED7BF60D20D}"/>
          </ac:spMkLst>
        </pc:spChg>
        <pc:spChg chg="add">
          <ac:chgData name="frankie herbert" userId="ac06a95ddb0606d9" providerId="LiveId" clId="{1C3C534A-FEBA-4A93-A077-9B5F6F15D639}" dt="2022-03-11T18:36:16.972" v="5994" actId="26606"/>
          <ac:spMkLst>
            <pc:docMk/>
            <pc:sldMk cId="3978488420" sldId="265"/>
            <ac:spMk id="60" creationId="{07977D39-626F-40D7-B00F-16E02602DD5A}"/>
          </ac:spMkLst>
        </pc:spChg>
        <pc:spChg chg="add">
          <ac:chgData name="frankie herbert" userId="ac06a95ddb0606d9" providerId="LiveId" clId="{1C3C534A-FEBA-4A93-A077-9B5F6F15D639}" dt="2022-03-11T18:36:16.972" v="5994" actId="26606"/>
          <ac:spMkLst>
            <pc:docMk/>
            <pc:sldMk cId="3978488420" sldId="265"/>
            <ac:spMk id="62" creationId="{B78B55DD-3C55-4B94-9031-4F3723BD43EA}"/>
          </ac:spMkLst>
        </pc:spChg>
        <pc:spChg chg="add">
          <ac:chgData name="frankie herbert" userId="ac06a95ddb0606d9" providerId="LiveId" clId="{1C3C534A-FEBA-4A93-A077-9B5F6F15D639}" dt="2022-03-11T18:36:16.972" v="5994" actId="26606"/>
          <ac:spMkLst>
            <pc:docMk/>
            <pc:sldMk cId="3978488420" sldId="265"/>
            <ac:spMk id="64" creationId="{B905CDE4-B751-4B3E-B625-6E59F8903414}"/>
          </ac:spMkLst>
        </pc:spChg>
        <pc:spChg chg="add">
          <ac:chgData name="frankie herbert" userId="ac06a95ddb0606d9" providerId="LiveId" clId="{1C3C534A-FEBA-4A93-A077-9B5F6F15D639}" dt="2022-03-11T18:36:16.972" v="5994" actId="26606"/>
          <ac:spMkLst>
            <pc:docMk/>
            <pc:sldMk cId="3978488420" sldId="265"/>
            <ac:spMk id="66" creationId="{42D9BB05-ED63-4148-87AB-82720ACC335C}"/>
          </ac:spMkLst>
        </pc:spChg>
        <pc:spChg chg="add">
          <ac:chgData name="frankie herbert" userId="ac06a95ddb0606d9" providerId="LiveId" clId="{1C3C534A-FEBA-4A93-A077-9B5F6F15D639}" dt="2022-03-11T18:36:16.972" v="5994" actId="26606"/>
          <ac:spMkLst>
            <pc:docMk/>
            <pc:sldMk cId="3978488420" sldId="265"/>
            <ac:spMk id="68" creationId="{CDC29AC1-2821-4FCC-B597-88DAF39C36FE}"/>
          </ac:spMkLst>
        </pc:spChg>
        <pc:spChg chg="add">
          <ac:chgData name="frankie herbert" userId="ac06a95ddb0606d9" providerId="LiveId" clId="{1C3C534A-FEBA-4A93-A077-9B5F6F15D639}" dt="2022-03-11T18:36:16.972" v="5994" actId="26606"/>
          <ac:spMkLst>
            <pc:docMk/>
            <pc:sldMk cId="3978488420" sldId="265"/>
            <ac:spMk id="70" creationId="{5B00B48C-8AA7-4128-AD60-76349F0CEC58}"/>
          </ac:spMkLst>
        </pc:spChg>
        <pc:spChg chg="add">
          <ac:chgData name="frankie herbert" userId="ac06a95ddb0606d9" providerId="LiveId" clId="{1C3C534A-FEBA-4A93-A077-9B5F6F15D639}" dt="2022-03-11T18:36:16.972" v="5994" actId="26606"/>
          <ac:spMkLst>
            <pc:docMk/>
            <pc:sldMk cId="3978488420" sldId="265"/>
            <ac:spMk id="72" creationId="{08108C16-F4C0-44AA-999D-17BD39219B24}"/>
          </ac:spMkLst>
        </pc:spChg>
        <pc:spChg chg="add">
          <ac:chgData name="frankie herbert" userId="ac06a95ddb0606d9" providerId="LiveId" clId="{1C3C534A-FEBA-4A93-A077-9B5F6F15D639}" dt="2022-03-11T18:36:16.972" v="5994" actId="26606"/>
          <ac:spMkLst>
            <pc:docMk/>
            <pc:sldMk cId="3978488420" sldId="265"/>
            <ac:spMk id="74" creationId="{0760511E-86BF-4340-9949-CECB774FAC36}"/>
          </ac:spMkLst>
        </pc:spChg>
        <pc:spChg chg="add">
          <ac:chgData name="frankie herbert" userId="ac06a95ddb0606d9" providerId="LiveId" clId="{1C3C534A-FEBA-4A93-A077-9B5F6F15D639}" dt="2022-03-11T18:36:16.972" v="5994" actId="26606"/>
          <ac:spMkLst>
            <pc:docMk/>
            <pc:sldMk cId="3978488420" sldId="265"/>
            <ac:spMk id="76" creationId="{C8F10CB3-3B5E-4C7A-98CF-B87454DDFA39}"/>
          </ac:spMkLst>
        </pc:spChg>
        <pc:picChg chg="add mod ord">
          <ac:chgData name="frankie herbert" userId="ac06a95ddb0606d9" providerId="LiveId" clId="{1C3C534A-FEBA-4A93-A077-9B5F6F15D639}" dt="2022-03-11T18:36:58.268" v="6003" actId="692"/>
          <ac:picMkLst>
            <pc:docMk/>
            <pc:sldMk cId="3978488420" sldId="265"/>
            <ac:picMk id="3" creationId="{F0605B70-FEC3-49F9-A9ED-4BF9ED0C751B}"/>
          </ac:picMkLst>
        </pc:picChg>
        <pc:picChg chg="del">
          <ac:chgData name="frankie herbert" userId="ac06a95ddb0606d9" providerId="LiveId" clId="{1C3C534A-FEBA-4A93-A077-9B5F6F15D639}" dt="2022-03-11T18:33:11.476" v="5970" actId="478"/>
          <ac:picMkLst>
            <pc:docMk/>
            <pc:sldMk cId="3978488420" sldId="265"/>
            <ac:picMk id="5" creationId="{60A49DFD-FBD3-4E7F-ACF0-BE7AC708F2FB}"/>
          </ac:picMkLst>
        </pc:picChg>
        <pc:picChg chg="add mod ord">
          <ac:chgData name="frankie herbert" userId="ac06a95ddb0606d9" providerId="LiveId" clId="{1C3C534A-FEBA-4A93-A077-9B5F6F15D639}" dt="2022-03-11T18:39:52.053" v="6046" actId="1076"/>
          <ac:picMkLst>
            <pc:docMk/>
            <pc:sldMk cId="3978488420" sldId="265"/>
            <ac:picMk id="6" creationId="{6A4B713F-DF73-49EB-B24E-488EF27CB49B}"/>
          </ac:picMkLst>
        </pc:picChg>
        <pc:picChg chg="add mod ord">
          <ac:chgData name="frankie herbert" userId="ac06a95ddb0606d9" providerId="LiveId" clId="{1C3C534A-FEBA-4A93-A077-9B5F6F15D639}" dt="2022-03-11T18:37:40.691" v="6015" actId="692"/>
          <ac:picMkLst>
            <pc:docMk/>
            <pc:sldMk cId="3978488420" sldId="265"/>
            <ac:picMk id="8" creationId="{37B264D7-57B2-4833-B6D8-6D02F1D5096F}"/>
          </ac:picMkLst>
        </pc:picChg>
        <pc:picChg chg="add mod ord">
          <ac:chgData name="frankie herbert" userId="ac06a95ddb0606d9" providerId="LiveId" clId="{1C3C534A-FEBA-4A93-A077-9B5F6F15D639}" dt="2022-03-11T18:38:05.879" v="6023" actId="692"/>
          <ac:picMkLst>
            <pc:docMk/>
            <pc:sldMk cId="3978488420" sldId="265"/>
            <ac:picMk id="10" creationId="{78639030-A7F8-49E3-AB3A-65F65CD7FB9B}"/>
          </ac:picMkLst>
        </pc:picChg>
        <pc:picChg chg="add mod ord">
          <ac:chgData name="frankie herbert" userId="ac06a95ddb0606d9" providerId="LiveId" clId="{1C3C534A-FEBA-4A93-A077-9B5F6F15D639}" dt="2022-03-11T18:37:53.678" v="6019" actId="692"/>
          <ac:picMkLst>
            <pc:docMk/>
            <pc:sldMk cId="3978488420" sldId="265"/>
            <ac:picMk id="12" creationId="{E51907EE-7432-4D64-955B-A8566A802CEE}"/>
          </ac:picMkLst>
        </pc:picChg>
        <pc:picChg chg="add mod">
          <ac:chgData name="frankie herbert" userId="ac06a95ddb0606d9" providerId="LiveId" clId="{1C3C534A-FEBA-4A93-A077-9B5F6F15D639}" dt="2022-03-16T22:27:01.420" v="9545" actId="1076"/>
          <ac:picMkLst>
            <pc:docMk/>
            <pc:sldMk cId="3978488420" sldId="265"/>
            <ac:picMk id="15" creationId="{598564AA-FF3B-496C-9E38-780E659CF6A0}"/>
          </ac:picMkLst>
        </pc:picChg>
        <pc:picChg chg="add mod">
          <ac:chgData name="frankie herbert" userId="ac06a95ddb0606d9" providerId="LiveId" clId="{1C3C534A-FEBA-4A93-A077-9B5F6F15D639}" dt="2022-03-16T23:50:29.779" v="9587" actId="1076"/>
          <ac:picMkLst>
            <pc:docMk/>
            <pc:sldMk cId="3978488420" sldId="265"/>
            <ac:picMk id="19" creationId="{650C4618-C6C5-413B-93E0-57EA55FEE486}"/>
          </ac:picMkLst>
        </pc:picChg>
        <pc:picChg chg="add mod">
          <ac:chgData name="frankie herbert" userId="ac06a95ddb0606d9" providerId="LiveId" clId="{1C3C534A-FEBA-4A93-A077-9B5F6F15D639}" dt="2022-03-16T23:51:28.915" v="9596" actId="1076"/>
          <ac:picMkLst>
            <pc:docMk/>
            <pc:sldMk cId="3978488420" sldId="265"/>
            <ac:picMk id="23" creationId="{F3E24E89-7312-49E3-9FA9-F0125831417A}"/>
          </ac:picMkLst>
        </pc:picChg>
        <pc:cxnChg chg="add del">
          <ac:chgData name="frankie herbert" userId="ac06a95ddb0606d9" providerId="LiveId" clId="{1C3C534A-FEBA-4A93-A077-9B5F6F15D639}" dt="2022-03-11T18:36:16.972" v="5994" actId="26606"/>
          <ac:cxnSpMkLst>
            <pc:docMk/>
            <pc:sldMk cId="3978488420" sldId="265"/>
            <ac:cxnSpMk id="47" creationId="{A88CB8AF-5631-45C6-BFEC-971C4D6E5836}"/>
          </ac:cxnSpMkLst>
        </pc:cxnChg>
        <pc:cxnChg chg="add del">
          <ac:chgData name="frankie herbert" userId="ac06a95ddb0606d9" providerId="LiveId" clId="{1C3C534A-FEBA-4A93-A077-9B5F6F15D639}" dt="2022-03-11T18:36:16.972" v="5994" actId="26606"/>
          <ac:cxnSpMkLst>
            <pc:docMk/>
            <pc:sldMk cId="3978488420" sldId="265"/>
            <ac:cxnSpMk id="49" creationId="{9F2EA1AF-73AB-4FCB-B4EE-0E42E7250F64}"/>
          </ac:cxnSpMkLst>
        </pc:cxnChg>
        <pc:cxnChg chg="add del">
          <ac:chgData name="frankie herbert" userId="ac06a95ddb0606d9" providerId="LiveId" clId="{1C3C534A-FEBA-4A93-A077-9B5F6F15D639}" dt="2022-03-11T18:36:16.972" v="5994" actId="26606"/>
          <ac:cxnSpMkLst>
            <pc:docMk/>
            <pc:sldMk cId="3978488420" sldId="265"/>
            <ac:cxnSpMk id="51" creationId="{65A18FBF-6157-4210-BEF2-9A6C31FA89AD}"/>
          </ac:cxnSpMkLst>
        </pc:cxnChg>
        <pc:cxnChg chg="add del">
          <ac:chgData name="frankie herbert" userId="ac06a95ddb0606d9" providerId="LiveId" clId="{1C3C534A-FEBA-4A93-A077-9B5F6F15D639}" dt="2022-03-11T18:36:16.972" v="5994" actId="26606"/>
          <ac:cxnSpMkLst>
            <pc:docMk/>
            <pc:sldMk cId="3978488420" sldId="265"/>
            <ac:cxnSpMk id="53" creationId="{43C9CCA8-3CEC-4CD0-A624-A701C612511D}"/>
          </ac:cxnSpMkLst>
        </pc:cxnChg>
      </pc:sldChg>
    </pc:docChg>
  </pc:docChgLst>
  <pc:docChgLst>
    <pc:chgData name="Guest User" providerId="Windows Live" clId="Web-{2CAC2021-4275-404E-AAF7-480F6EFAD8DD}"/>
    <pc:docChg chg="modSld">
      <pc:chgData name="Guest User" userId="" providerId="Windows Live" clId="Web-{2CAC2021-4275-404E-AAF7-480F6EFAD8DD}" dt="2022-03-15T21:30:38.007" v="302" actId="20577"/>
      <pc:docMkLst>
        <pc:docMk/>
      </pc:docMkLst>
      <pc:sldChg chg="modSp">
        <pc:chgData name="Guest User" userId="" providerId="Windows Live" clId="Web-{2CAC2021-4275-404E-AAF7-480F6EFAD8DD}" dt="2022-03-15T18:55:37.651" v="37" actId="20577"/>
        <pc:sldMkLst>
          <pc:docMk/>
          <pc:sldMk cId="62908769" sldId="258"/>
        </pc:sldMkLst>
        <pc:spChg chg="mod">
          <ac:chgData name="Guest User" userId="" providerId="Windows Live" clId="Web-{2CAC2021-4275-404E-AAF7-480F6EFAD8DD}" dt="2022-03-15T18:55:37.651" v="37" actId="20577"/>
          <ac:spMkLst>
            <pc:docMk/>
            <pc:sldMk cId="62908769" sldId="258"/>
            <ac:spMk id="6" creationId="{20E4CBEA-D867-4EDF-8D33-D8DF0409A27F}"/>
          </ac:spMkLst>
        </pc:spChg>
      </pc:sldChg>
      <pc:sldChg chg="modSp">
        <pc:chgData name="Guest User" userId="" providerId="Windows Live" clId="Web-{2CAC2021-4275-404E-AAF7-480F6EFAD8DD}" dt="2022-03-15T21:30:38.007" v="302" actId="20577"/>
        <pc:sldMkLst>
          <pc:docMk/>
          <pc:sldMk cId="236217532" sldId="259"/>
        </pc:sldMkLst>
        <pc:spChg chg="mod">
          <ac:chgData name="Guest User" userId="" providerId="Windows Live" clId="Web-{2CAC2021-4275-404E-AAF7-480F6EFAD8DD}" dt="2022-03-15T21:28:48.382" v="208" actId="20577"/>
          <ac:spMkLst>
            <pc:docMk/>
            <pc:sldMk cId="236217532" sldId="259"/>
            <ac:spMk id="6" creationId="{231ECF69-BB74-4C1A-9954-C0A66296E591}"/>
          </ac:spMkLst>
        </pc:spChg>
        <pc:spChg chg="mod">
          <ac:chgData name="Guest User" userId="" providerId="Windows Live" clId="Web-{2CAC2021-4275-404E-AAF7-480F6EFAD8DD}" dt="2022-03-15T21:30:38.007" v="302" actId="20577"/>
          <ac:spMkLst>
            <pc:docMk/>
            <pc:sldMk cId="236217532" sldId="259"/>
            <ac:spMk id="8" creationId="{56FFCAD7-8C3E-4B2F-89C7-B94D6DFD1993}"/>
          </ac:spMkLst>
        </pc:spChg>
      </pc:sldChg>
      <pc:sldChg chg="addSp modSp">
        <pc:chgData name="Guest User" userId="" providerId="Windows Live" clId="Web-{2CAC2021-4275-404E-AAF7-480F6EFAD8DD}" dt="2022-03-15T20:02:29.141" v="190" actId="20577"/>
        <pc:sldMkLst>
          <pc:docMk/>
          <pc:sldMk cId="1511775444" sldId="261"/>
        </pc:sldMkLst>
        <pc:spChg chg="mod">
          <ac:chgData name="Guest User" userId="" providerId="Windows Live" clId="Web-{2CAC2021-4275-404E-AAF7-480F6EFAD8DD}" dt="2022-03-15T20:02:29.141" v="190" actId="20577"/>
          <ac:spMkLst>
            <pc:docMk/>
            <pc:sldMk cId="1511775444" sldId="261"/>
            <ac:spMk id="2" creationId="{B7E7D1D9-F167-4FA1-A2EE-D90585A5049E}"/>
          </ac:spMkLst>
        </pc:spChg>
        <pc:spChg chg="add mod">
          <ac:chgData name="Guest User" userId="" providerId="Windows Live" clId="Web-{2CAC2021-4275-404E-AAF7-480F6EFAD8DD}" dt="2022-03-15T18:57:23.918" v="137" actId="20577"/>
          <ac:spMkLst>
            <pc:docMk/>
            <pc:sldMk cId="1511775444" sldId="261"/>
            <ac:spMk id="3" creationId="{AE791AA8-C9B8-48E3-AB8F-DA1D8919387D}"/>
          </ac:spMkLst>
        </pc:spChg>
        <pc:spChg chg="mod">
          <ac:chgData name="Guest User" userId="" providerId="Windows Live" clId="Web-{2CAC2021-4275-404E-AAF7-480F6EFAD8DD}" dt="2022-03-15T17:19:36.192" v="7" actId="688"/>
          <ac:spMkLst>
            <pc:docMk/>
            <pc:sldMk cId="1511775444" sldId="261"/>
            <ac:spMk id="7" creationId="{EDA841A8-D8C5-430A-9019-A9BF75942663}"/>
          </ac:spMkLst>
        </pc:spChg>
        <pc:spChg chg="add mod">
          <ac:chgData name="Guest User" userId="" providerId="Windows Live" clId="Web-{2CAC2021-4275-404E-AAF7-480F6EFAD8DD}" dt="2022-03-15T18:57:42.137" v="144" actId="20577"/>
          <ac:spMkLst>
            <pc:docMk/>
            <pc:sldMk cId="1511775444" sldId="261"/>
            <ac:spMk id="8" creationId="{7B9F2551-657A-4B75-BD3A-4A6BD2634680}"/>
          </ac:spMkLst>
        </pc:spChg>
        <pc:picChg chg="mod">
          <ac:chgData name="Guest User" userId="" providerId="Windows Live" clId="Web-{2CAC2021-4275-404E-AAF7-480F6EFAD8DD}" dt="2022-03-15T17:18:59.348" v="0" actId="1076"/>
          <ac:picMkLst>
            <pc:docMk/>
            <pc:sldMk cId="1511775444" sldId="261"/>
            <ac:picMk id="10" creationId="{CE107A54-4175-4859-A8D0-72692FD59453}"/>
          </ac:picMkLst>
        </pc:picChg>
      </pc:sldChg>
    </pc:docChg>
  </pc:docChgLst>
  <pc:docChgLst>
    <pc:chgData name="Guest User" providerId="Windows Live" clId="Web-{1BB5F525-A281-4F61-83E8-25EABD2B23AC}"/>
    <pc:docChg chg="addSld delSld modSld sldOrd">
      <pc:chgData name="Guest User" userId="" providerId="Windows Live" clId="Web-{1BB5F525-A281-4F61-83E8-25EABD2B23AC}" dt="2022-03-16T03:35:54.133" v="2857" actId="20577"/>
      <pc:docMkLst>
        <pc:docMk/>
      </pc:docMkLst>
      <pc:sldChg chg="addSp delSp modSp new">
        <pc:chgData name="Guest User" userId="" providerId="Windows Live" clId="Web-{1BB5F525-A281-4F61-83E8-25EABD2B23AC}" dt="2022-03-15T01:42:14.826" v="1404" actId="1076"/>
        <pc:sldMkLst>
          <pc:docMk/>
          <pc:sldMk cId="4019865917" sldId="266"/>
        </pc:sldMkLst>
        <pc:spChg chg="del mod">
          <ac:chgData name="Guest User" userId="" providerId="Windows Live" clId="Web-{1BB5F525-A281-4F61-83E8-25EABD2B23AC}" dt="2022-03-14T23:04:14.153" v="8"/>
          <ac:spMkLst>
            <pc:docMk/>
            <pc:sldMk cId="4019865917" sldId="266"/>
            <ac:spMk id="2" creationId="{0FAEF0A6-9A7C-4ABB-A9BA-0BC9BDB2C998}"/>
          </ac:spMkLst>
        </pc:spChg>
        <pc:spChg chg="del mod">
          <ac:chgData name="Guest User" userId="" providerId="Windows Live" clId="Web-{1BB5F525-A281-4F61-83E8-25EABD2B23AC}" dt="2022-03-14T23:04:20.684" v="10"/>
          <ac:spMkLst>
            <pc:docMk/>
            <pc:sldMk cId="4019865917" sldId="266"/>
            <ac:spMk id="3" creationId="{A8FCA642-A158-4780-9385-F191B6992A3A}"/>
          </ac:spMkLst>
        </pc:spChg>
        <pc:spChg chg="add mod">
          <ac:chgData name="Guest User" userId="" providerId="Windows Live" clId="Web-{1BB5F525-A281-4F61-83E8-25EABD2B23AC}" dt="2022-03-14T23:31:39.546" v="544" actId="20577"/>
          <ac:spMkLst>
            <pc:docMk/>
            <pc:sldMk cId="4019865917" sldId="266"/>
            <ac:spMk id="5" creationId="{F20B9CE0-4FC3-4FBA-AFFF-9CA4F83015D8}"/>
          </ac:spMkLst>
        </pc:spChg>
        <pc:spChg chg="add del mod">
          <ac:chgData name="Guest User" userId="" providerId="Windows Live" clId="Web-{1BB5F525-A281-4F61-83E8-25EABD2B23AC}" dt="2022-03-14T23:04:06.340" v="6"/>
          <ac:spMkLst>
            <pc:docMk/>
            <pc:sldMk cId="4019865917" sldId="266"/>
            <ac:spMk id="7" creationId="{B9C3F89A-F116-488F-A492-D0F9B3DDCBDF}"/>
          </ac:spMkLst>
        </pc:spChg>
        <pc:spChg chg="add mod">
          <ac:chgData name="Guest User" userId="" providerId="Windows Live" clId="Web-{1BB5F525-A281-4F61-83E8-25EABD2B23AC}" dt="2022-03-15T01:42:14.826" v="1404" actId="1076"/>
          <ac:spMkLst>
            <pc:docMk/>
            <pc:sldMk cId="4019865917" sldId="266"/>
            <ac:spMk id="10" creationId="{F5CEF373-982D-4B26-A034-CDBC018A68EB}"/>
          </ac:spMkLst>
        </pc:spChg>
        <pc:spChg chg="add mod">
          <ac:chgData name="Guest User" userId="" providerId="Windows Live" clId="Web-{1BB5F525-A281-4F61-83E8-25EABD2B23AC}" dt="2022-03-14T23:39:26.047" v="589" actId="1076"/>
          <ac:spMkLst>
            <pc:docMk/>
            <pc:sldMk cId="4019865917" sldId="266"/>
            <ac:spMk id="12" creationId="{CF7EA430-65DB-48E4-8283-65C6561DA5CC}"/>
          </ac:spMkLst>
        </pc:spChg>
        <pc:picChg chg="add del mod">
          <ac:chgData name="Guest User" userId="" providerId="Windows Live" clId="Web-{1BB5F525-A281-4F61-83E8-25EABD2B23AC}" dt="2022-03-14T23:18:31.180" v="542"/>
          <ac:picMkLst>
            <pc:docMk/>
            <pc:sldMk cId="4019865917" sldId="266"/>
            <ac:picMk id="8" creationId="{049A814E-245E-4637-93CB-21E3516CEFFA}"/>
          </ac:picMkLst>
        </pc:picChg>
        <pc:picChg chg="add mod">
          <ac:chgData name="Guest User" userId="" providerId="Windows Live" clId="Web-{1BB5F525-A281-4F61-83E8-25EABD2B23AC}" dt="2022-03-14T23:37:42.665" v="548" actId="1076"/>
          <ac:picMkLst>
            <pc:docMk/>
            <pc:sldMk cId="4019865917" sldId="266"/>
            <ac:picMk id="9" creationId="{E202C604-029D-444D-9CBE-D422ACF5A2CA}"/>
          </ac:picMkLst>
        </pc:picChg>
        <pc:picChg chg="add mod">
          <ac:chgData name="Guest User" userId="" providerId="Windows Live" clId="Web-{1BB5F525-A281-4F61-83E8-25EABD2B23AC}" dt="2022-03-14T23:38:58.655" v="575" actId="14100"/>
          <ac:picMkLst>
            <pc:docMk/>
            <pc:sldMk cId="4019865917" sldId="266"/>
            <ac:picMk id="11" creationId="{1CB5906F-1D39-4DFA-BC94-D6295317EBB8}"/>
          </ac:picMkLst>
        </pc:picChg>
      </pc:sldChg>
      <pc:sldChg chg="addSp delSp modSp new">
        <pc:chgData name="Guest User" userId="" providerId="Windows Live" clId="Web-{1BB5F525-A281-4F61-83E8-25EABD2B23AC}" dt="2022-03-15T01:41:52.559" v="1403" actId="20577"/>
        <pc:sldMkLst>
          <pc:docMk/>
          <pc:sldMk cId="3947288207" sldId="267"/>
        </pc:sldMkLst>
        <pc:spChg chg="del">
          <ac:chgData name="Guest User" userId="" providerId="Windows Live" clId="Web-{1BB5F525-A281-4F61-83E8-25EABD2B23AC}" dt="2022-03-15T00:38:24.127" v="592"/>
          <ac:spMkLst>
            <pc:docMk/>
            <pc:sldMk cId="3947288207" sldId="267"/>
            <ac:spMk id="2" creationId="{1D85DFAB-1CBB-4689-B553-88B609EF4115}"/>
          </ac:spMkLst>
        </pc:spChg>
        <pc:spChg chg="del">
          <ac:chgData name="Guest User" userId="" providerId="Windows Live" clId="Web-{1BB5F525-A281-4F61-83E8-25EABD2B23AC}" dt="2022-03-15T00:38:20.049" v="591"/>
          <ac:spMkLst>
            <pc:docMk/>
            <pc:sldMk cId="3947288207" sldId="267"/>
            <ac:spMk id="3" creationId="{2A3A0552-837D-4726-AF0B-CE1FC070C394}"/>
          </ac:spMkLst>
        </pc:spChg>
        <pc:spChg chg="add mod">
          <ac:chgData name="Guest User" userId="" providerId="Windows Live" clId="Web-{1BB5F525-A281-4F61-83E8-25EABD2B23AC}" dt="2022-03-15T00:38:35.815" v="600" actId="20577"/>
          <ac:spMkLst>
            <pc:docMk/>
            <pc:sldMk cId="3947288207" sldId="267"/>
            <ac:spMk id="4" creationId="{6D5A62C4-07FB-439B-B612-8E7FFB5E4BC8}"/>
          </ac:spMkLst>
        </pc:spChg>
        <pc:spChg chg="add mod">
          <ac:chgData name="Guest User" userId="" providerId="Windows Live" clId="Web-{1BB5F525-A281-4F61-83E8-25EABD2B23AC}" dt="2022-03-15T01:39:46.661" v="1318" actId="20577"/>
          <ac:spMkLst>
            <pc:docMk/>
            <pc:sldMk cId="3947288207" sldId="267"/>
            <ac:spMk id="5" creationId="{B36A563B-B570-4E94-8C1A-6472FF6FFBC1}"/>
          </ac:spMkLst>
        </pc:spChg>
        <pc:spChg chg="add mod">
          <ac:chgData name="Guest User" userId="" providerId="Windows Live" clId="Web-{1BB5F525-A281-4F61-83E8-25EABD2B23AC}" dt="2022-03-15T01:41:52.559" v="1403" actId="20577"/>
          <ac:spMkLst>
            <pc:docMk/>
            <pc:sldMk cId="3947288207" sldId="267"/>
            <ac:spMk id="6" creationId="{03B3DA8C-D51C-4081-9C02-9DFFD78B21C2}"/>
          </ac:spMkLst>
        </pc:spChg>
        <pc:spChg chg="add mod">
          <ac:chgData name="Guest User" userId="" providerId="Windows Live" clId="Web-{1BB5F525-A281-4F61-83E8-25EABD2B23AC}" dt="2022-03-15T01:40:02.521" v="1328" actId="1076"/>
          <ac:spMkLst>
            <pc:docMk/>
            <pc:sldMk cId="3947288207" sldId="267"/>
            <ac:spMk id="7" creationId="{F6FAB431-9D26-4984-B5E6-2AB2AD71AEEC}"/>
          </ac:spMkLst>
        </pc:spChg>
        <pc:picChg chg="add mod">
          <ac:chgData name="Guest User" userId="" providerId="Windows Live" clId="Web-{1BB5F525-A281-4F61-83E8-25EABD2B23AC}" dt="2022-03-15T01:38:13.265" v="1293" actId="14100"/>
          <ac:picMkLst>
            <pc:docMk/>
            <pc:sldMk cId="3947288207" sldId="267"/>
            <ac:picMk id="2" creationId="{C590CD74-2F74-449C-850D-38B25A9CEB45}"/>
          </ac:picMkLst>
        </pc:picChg>
        <pc:picChg chg="add mod">
          <ac:chgData name="Guest User" userId="" providerId="Windows Live" clId="Web-{1BB5F525-A281-4F61-83E8-25EABD2B23AC}" dt="2022-03-15T01:38:42.189" v="1296" actId="14100"/>
          <ac:picMkLst>
            <pc:docMk/>
            <pc:sldMk cId="3947288207" sldId="267"/>
            <ac:picMk id="3" creationId="{082A8773-FF97-4227-B7DE-A81C2B50133F}"/>
          </ac:picMkLst>
        </pc:picChg>
      </pc:sldChg>
      <pc:sldChg chg="addSp delSp modSp new">
        <pc:chgData name="Guest User" userId="" providerId="Windows Live" clId="Web-{1BB5F525-A281-4F61-83E8-25EABD2B23AC}" dt="2022-03-16T03:35:54.133" v="2857" actId="20577"/>
        <pc:sldMkLst>
          <pc:docMk/>
          <pc:sldMk cId="52913969" sldId="268"/>
        </pc:sldMkLst>
        <pc:spChg chg="del">
          <ac:chgData name="Guest User" userId="" providerId="Windows Live" clId="Web-{1BB5F525-A281-4F61-83E8-25EABD2B23AC}" dt="2022-03-15T01:42:26.248" v="1406"/>
          <ac:spMkLst>
            <pc:docMk/>
            <pc:sldMk cId="52913969" sldId="268"/>
            <ac:spMk id="2" creationId="{5B410206-ADFC-4788-91E4-8491FBAB9E13}"/>
          </ac:spMkLst>
        </pc:spChg>
        <pc:spChg chg="del">
          <ac:chgData name="Guest User" userId="" providerId="Windows Live" clId="Web-{1BB5F525-A281-4F61-83E8-25EABD2B23AC}" dt="2022-03-15T01:42:28.373" v="1407"/>
          <ac:spMkLst>
            <pc:docMk/>
            <pc:sldMk cId="52913969" sldId="268"/>
            <ac:spMk id="3" creationId="{8784E42E-B030-4654-9A96-37C29068D4C3}"/>
          </ac:spMkLst>
        </pc:spChg>
        <pc:spChg chg="add mod">
          <ac:chgData name="Guest User" userId="" providerId="Windows Live" clId="Web-{1BB5F525-A281-4F61-83E8-25EABD2B23AC}" dt="2022-03-15T21:16:04.254" v="2364" actId="1076"/>
          <ac:spMkLst>
            <pc:docMk/>
            <pc:sldMk cId="52913969" sldId="268"/>
            <ac:spMk id="4" creationId="{2AE41E13-BB73-44CD-A325-7D9CFE0099FC}"/>
          </ac:spMkLst>
        </pc:spChg>
        <pc:spChg chg="add mod">
          <ac:chgData name="Guest User" userId="" providerId="Windows Live" clId="Web-{1BB5F525-A281-4F61-83E8-25EABD2B23AC}" dt="2022-03-16T03:35:54.133" v="2857" actId="20577"/>
          <ac:spMkLst>
            <pc:docMk/>
            <pc:sldMk cId="52913969" sldId="268"/>
            <ac:spMk id="5" creationId="{6780D6A1-91A9-45FD-94EE-CE89D9EF9F72}"/>
          </ac:spMkLst>
        </pc:spChg>
        <pc:spChg chg="add mod">
          <ac:chgData name="Guest User" userId="" providerId="Windows Live" clId="Web-{1BB5F525-A281-4F61-83E8-25EABD2B23AC}" dt="2022-03-15T21:16:31.381" v="2380" actId="20577"/>
          <ac:spMkLst>
            <pc:docMk/>
            <pc:sldMk cId="52913969" sldId="268"/>
            <ac:spMk id="6" creationId="{80501A57-E62A-475A-AA63-C53C0A2476BD}"/>
          </ac:spMkLst>
        </pc:spChg>
        <pc:picChg chg="add mod">
          <ac:chgData name="Guest User" userId="" providerId="Windows Live" clId="Web-{1BB5F525-A281-4F61-83E8-25EABD2B23AC}" dt="2022-03-15T21:15:33.565" v="2351" actId="14100"/>
          <ac:picMkLst>
            <pc:docMk/>
            <pc:sldMk cId="52913969" sldId="268"/>
            <ac:picMk id="2" creationId="{748D9349-98D2-4DAA-9B05-41B2C0A1A387}"/>
          </ac:picMkLst>
        </pc:picChg>
        <pc:picChg chg="add mod">
          <ac:chgData name="Guest User" userId="" providerId="Windows Live" clId="Web-{1BB5F525-A281-4F61-83E8-25EABD2B23AC}" dt="2022-03-15T21:15:29.455" v="2350" actId="14100"/>
          <ac:picMkLst>
            <pc:docMk/>
            <pc:sldMk cId="52913969" sldId="268"/>
            <ac:picMk id="3" creationId="{9F6887D8-D31A-47CD-A411-12F10BAEDEA8}"/>
          </ac:picMkLst>
        </pc:picChg>
      </pc:sldChg>
      <pc:sldChg chg="addSp delSp modSp new del ord">
        <pc:chgData name="Guest User" userId="" providerId="Windows Live" clId="Web-{1BB5F525-A281-4F61-83E8-25EABD2B23AC}" dt="2022-03-15T21:23:48.832" v="2845"/>
        <pc:sldMkLst>
          <pc:docMk/>
          <pc:sldMk cId="1221851195" sldId="269"/>
        </pc:sldMkLst>
        <pc:spChg chg="del">
          <ac:chgData name="Guest User" userId="" providerId="Windows Live" clId="Web-{1BB5F525-A281-4F61-83E8-25EABD2B23AC}" dt="2022-03-15T01:48:57.021" v="1491"/>
          <ac:spMkLst>
            <pc:docMk/>
            <pc:sldMk cId="1221851195" sldId="269"/>
            <ac:spMk id="2" creationId="{88FC5E42-AD00-4E09-B9FF-7BA84229B083}"/>
          </ac:spMkLst>
        </pc:spChg>
        <pc:spChg chg="del">
          <ac:chgData name="Guest User" userId="" providerId="Windows Live" clId="Web-{1BB5F525-A281-4F61-83E8-25EABD2B23AC}" dt="2022-03-15T01:48:59.272" v="1492"/>
          <ac:spMkLst>
            <pc:docMk/>
            <pc:sldMk cId="1221851195" sldId="269"/>
            <ac:spMk id="3" creationId="{0F921233-2728-4DD7-AFDA-EEEAA85AEC4C}"/>
          </ac:spMkLst>
        </pc:spChg>
        <pc:spChg chg="add del mod">
          <ac:chgData name="Guest User" userId="" providerId="Windows Live" clId="Web-{1BB5F525-A281-4F61-83E8-25EABD2B23AC}" dt="2022-03-15T21:23:46.769" v="2844"/>
          <ac:spMkLst>
            <pc:docMk/>
            <pc:sldMk cId="1221851195" sldId="269"/>
            <ac:spMk id="5" creationId="{DF732938-05DE-4FE3-A916-95307EF14A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6CD4-1F0E-4EF3-8735-90B351AA2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ADEB73-7A62-42CA-85FA-EDC9D1D1D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EFF3E4-DAEE-49FA-B4BE-BC29D62DAC11}"/>
              </a:ext>
            </a:extLst>
          </p:cNvPr>
          <p:cNvSpPr>
            <a:spLocks noGrp="1"/>
          </p:cNvSpPr>
          <p:nvPr>
            <p:ph type="dt" sz="half" idx="10"/>
          </p:nvPr>
        </p:nvSpPr>
        <p:spPr/>
        <p:txBody>
          <a:bodyPr/>
          <a:lstStyle/>
          <a:p>
            <a:fld id="{D4318096-E929-4240-A2C7-5BBCD285B10B}" type="datetimeFigureOut">
              <a:rPr lang="en-US" smtClean="0"/>
              <a:t>3/16/2022</a:t>
            </a:fld>
            <a:endParaRPr lang="en-US"/>
          </a:p>
        </p:txBody>
      </p:sp>
      <p:sp>
        <p:nvSpPr>
          <p:cNvPr id="5" name="Footer Placeholder 4">
            <a:extLst>
              <a:ext uri="{FF2B5EF4-FFF2-40B4-BE49-F238E27FC236}">
                <a16:creationId xmlns:a16="http://schemas.microsoft.com/office/drawing/2014/main" id="{3D79086D-36AC-4D6D-B2C7-8271A2AE8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59692-663D-4D01-A467-DD57AFEC0989}"/>
              </a:ext>
            </a:extLst>
          </p:cNvPr>
          <p:cNvSpPr>
            <a:spLocks noGrp="1"/>
          </p:cNvSpPr>
          <p:nvPr>
            <p:ph type="sldNum" sz="quarter" idx="12"/>
          </p:nvPr>
        </p:nvSpPr>
        <p:spPr/>
        <p:txBody>
          <a:bodyPr/>
          <a:lstStyle/>
          <a:p>
            <a:fld id="{248C14DF-8975-453C-A833-A16D18BC042E}" type="slidenum">
              <a:rPr lang="en-US" smtClean="0"/>
              <a:t>‹#›</a:t>
            </a:fld>
            <a:endParaRPr lang="en-US"/>
          </a:p>
        </p:txBody>
      </p:sp>
    </p:spTree>
    <p:extLst>
      <p:ext uri="{BB962C8B-B14F-4D97-AF65-F5344CB8AC3E}">
        <p14:creationId xmlns:p14="http://schemas.microsoft.com/office/powerpoint/2010/main" val="151836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01D6-1333-48F2-B4F8-F1F278C08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549399-9A14-4A85-B5BD-3DBD8FC988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DDA3B-49DA-4D6A-97EF-12AB88443951}"/>
              </a:ext>
            </a:extLst>
          </p:cNvPr>
          <p:cNvSpPr>
            <a:spLocks noGrp="1"/>
          </p:cNvSpPr>
          <p:nvPr>
            <p:ph type="dt" sz="half" idx="10"/>
          </p:nvPr>
        </p:nvSpPr>
        <p:spPr/>
        <p:txBody>
          <a:bodyPr/>
          <a:lstStyle/>
          <a:p>
            <a:fld id="{D4318096-E929-4240-A2C7-5BBCD285B10B}" type="datetimeFigureOut">
              <a:rPr lang="en-US" smtClean="0"/>
              <a:t>3/16/2022</a:t>
            </a:fld>
            <a:endParaRPr lang="en-US"/>
          </a:p>
        </p:txBody>
      </p:sp>
      <p:sp>
        <p:nvSpPr>
          <p:cNvPr id="5" name="Footer Placeholder 4">
            <a:extLst>
              <a:ext uri="{FF2B5EF4-FFF2-40B4-BE49-F238E27FC236}">
                <a16:creationId xmlns:a16="http://schemas.microsoft.com/office/drawing/2014/main" id="{BCFEAB76-C760-492E-8247-E5EC45230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9741E-C716-457E-9C1B-19592AB4D2E3}"/>
              </a:ext>
            </a:extLst>
          </p:cNvPr>
          <p:cNvSpPr>
            <a:spLocks noGrp="1"/>
          </p:cNvSpPr>
          <p:nvPr>
            <p:ph type="sldNum" sz="quarter" idx="12"/>
          </p:nvPr>
        </p:nvSpPr>
        <p:spPr/>
        <p:txBody>
          <a:bodyPr/>
          <a:lstStyle/>
          <a:p>
            <a:fld id="{248C14DF-8975-453C-A833-A16D18BC042E}" type="slidenum">
              <a:rPr lang="en-US" smtClean="0"/>
              <a:t>‹#›</a:t>
            </a:fld>
            <a:endParaRPr lang="en-US"/>
          </a:p>
        </p:txBody>
      </p:sp>
    </p:spTree>
    <p:extLst>
      <p:ext uri="{BB962C8B-B14F-4D97-AF65-F5344CB8AC3E}">
        <p14:creationId xmlns:p14="http://schemas.microsoft.com/office/powerpoint/2010/main" val="360352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43B46A-ED74-4229-B583-DD3C49301B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465B33-B560-4073-88CE-D711E1C5C8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1E6FA-CD0D-487B-8D2F-468AC4728532}"/>
              </a:ext>
            </a:extLst>
          </p:cNvPr>
          <p:cNvSpPr>
            <a:spLocks noGrp="1"/>
          </p:cNvSpPr>
          <p:nvPr>
            <p:ph type="dt" sz="half" idx="10"/>
          </p:nvPr>
        </p:nvSpPr>
        <p:spPr/>
        <p:txBody>
          <a:bodyPr/>
          <a:lstStyle/>
          <a:p>
            <a:fld id="{D4318096-E929-4240-A2C7-5BBCD285B10B}" type="datetimeFigureOut">
              <a:rPr lang="en-US" smtClean="0"/>
              <a:t>3/16/2022</a:t>
            </a:fld>
            <a:endParaRPr lang="en-US"/>
          </a:p>
        </p:txBody>
      </p:sp>
      <p:sp>
        <p:nvSpPr>
          <p:cNvPr id="5" name="Footer Placeholder 4">
            <a:extLst>
              <a:ext uri="{FF2B5EF4-FFF2-40B4-BE49-F238E27FC236}">
                <a16:creationId xmlns:a16="http://schemas.microsoft.com/office/drawing/2014/main" id="{7EC6297C-72DA-411B-B88A-4C8903470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4B305-8265-4E3A-A10C-AA79C13BDB36}"/>
              </a:ext>
            </a:extLst>
          </p:cNvPr>
          <p:cNvSpPr>
            <a:spLocks noGrp="1"/>
          </p:cNvSpPr>
          <p:nvPr>
            <p:ph type="sldNum" sz="quarter" idx="12"/>
          </p:nvPr>
        </p:nvSpPr>
        <p:spPr/>
        <p:txBody>
          <a:bodyPr/>
          <a:lstStyle/>
          <a:p>
            <a:fld id="{248C14DF-8975-453C-A833-A16D18BC042E}" type="slidenum">
              <a:rPr lang="en-US" smtClean="0"/>
              <a:t>‹#›</a:t>
            </a:fld>
            <a:endParaRPr lang="en-US"/>
          </a:p>
        </p:txBody>
      </p:sp>
    </p:spTree>
    <p:extLst>
      <p:ext uri="{BB962C8B-B14F-4D97-AF65-F5344CB8AC3E}">
        <p14:creationId xmlns:p14="http://schemas.microsoft.com/office/powerpoint/2010/main" val="333356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4095-4C99-41F6-ADDC-725FCFDE2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3D367-66E8-4E26-9576-33ADC92128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0EC73-49C3-4F06-814B-5A7114B44D84}"/>
              </a:ext>
            </a:extLst>
          </p:cNvPr>
          <p:cNvSpPr>
            <a:spLocks noGrp="1"/>
          </p:cNvSpPr>
          <p:nvPr>
            <p:ph type="dt" sz="half" idx="10"/>
          </p:nvPr>
        </p:nvSpPr>
        <p:spPr/>
        <p:txBody>
          <a:bodyPr/>
          <a:lstStyle/>
          <a:p>
            <a:fld id="{D4318096-E929-4240-A2C7-5BBCD285B10B}" type="datetimeFigureOut">
              <a:rPr lang="en-US" smtClean="0"/>
              <a:t>3/16/2022</a:t>
            </a:fld>
            <a:endParaRPr lang="en-US"/>
          </a:p>
        </p:txBody>
      </p:sp>
      <p:sp>
        <p:nvSpPr>
          <p:cNvPr id="5" name="Footer Placeholder 4">
            <a:extLst>
              <a:ext uri="{FF2B5EF4-FFF2-40B4-BE49-F238E27FC236}">
                <a16:creationId xmlns:a16="http://schemas.microsoft.com/office/drawing/2014/main" id="{E9A2B190-6512-4992-9047-89965379E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92813-1BD8-478D-8961-D0AF1C1D1F0A}"/>
              </a:ext>
            </a:extLst>
          </p:cNvPr>
          <p:cNvSpPr>
            <a:spLocks noGrp="1"/>
          </p:cNvSpPr>
          <p:nvPr>
            <p:ph type="sldNum" sz="quarter" idx="12"/>
          </p:nvPr>
        </p:nvSpPr>
        <p:spPr/>
        <p:txBody>
          <a:bodyPr/>
          <a:lstStyle/>
          <a:p>
            <a:fld id="{248C14DF-8975-453C-A833-A16D18BC042E}" type="slidenum">
              <a:rPr lang="en-US" smtClean="0"/>
              <a:t>‹#›</a:t>
            </a:fld>
            <a:endParaRPr lang="en-US"/>
          </a:p>
        </p:txBody>
      </p:sp>
    </p:spTree>
    <p:extLst>
      <p:ext uri="{BB962C8B-B14F-4D97-AF65-F5344CB8AC3E}">
        <p14:creationId xmlns:p14="http://schemas.microsoft.com/office/powerpoint/2010/main" val="375919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A43D2-EBB9-4CE0-BC1E-48D236012C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037E9E-F1B3-421F-999C-6731DFE6B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F2FAEF-C20D-4637-9785-6D68F09E798E}"/>
              </a:ext>
            </a:extLst>
          </p:cNvPr>
          <p:cNvSpPr>
            <a:spLocks noGrp="1"/>
          </p:cNvSpPr>
          <p:nvPr>
            <p:ph type="dt" sz="half" idx="10"/>
          </p:nvPr>
        </p:nvSpPr>
        <p:spPr/>
        <p:txBody>
          <a:bodyPr/>
          <a:lstStyle/>
          <a:p>
            <a:fld id="{D4318096-E929-4240-A2C7-5BBCD285B10B}" type="datetimeFigureOut">
              <a:rPr lang="en-US" smtClean="0"/>
              <a:t>3/16/2022</a:t>
            </a:fld>
            <a:endParaRPr lang="en-US"/>
          </a:p>
        </p:txBody>
      </p:sp>
      <p:sp>
        <p:nvSpPr>
          <p:cNvPr id="5" name="Footer Placeholder 4">
            <a:extLst>
              <a:ext uri="{FF2B5EF4-FFF2-40B4-BE49-F238E27FC236}">
                <a16:creationId xmlns:a16="http://schemas.microsoft.com/office/drawing/2014/main" id="{82040645-FE7F-43F9-AA7A-51EF195CA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9EAA6-ED75-4DF1-AF53-E9D18780DD74}"/>
              </a:ext>
            </a:extLst>
          </p:cNvPr>
          <p:cNvSpPr>
            <a:spLocks noGrp="1"/>
          </p:cNvSpPr>
          <p:nvPr>
            <p:ph type="sldNum" sz="quarter" idx="12"/>
          </p:nvPr>
        </p:nvSpPr>
        <p:spPr/>
        <p:txBody>
          <a:bodyPr/>
          <a:lstStyle/>
          <a:p>
            <a:fld id="{248C14DF-8975-453C-A833-A16D18BC042E}" type="slidenum">
              <a:rPr lang="en-US" smtClean="0"/>
              <a:t>‹#›</a:t>
            </a:fld>
            <a:endParaRPr lang="en-US"/>
          </a:p>
        </p:txBody>
      </p:sp>
    </p:spTree>
    <p:extLst>
      <p:ext uri="{BB962C8B-B14F-4D97-AF65-F5344CB8AC3E}">
        <p14:creationId xmlns:p14="http://schemas.microsoft.com/office/powerpoint/2010/main" val="94249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8F88-A094-4AFB-AFE1-D91E03961D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D9F2A2-83FE-4346-A1C0-86369D348B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61F5CD-0E12-4BE1-B322-4E47956789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C53E6C-9C8D-4CE2-B54A-F9594E7CC92C}"/>
              </a:ext>
            </a:extLst>
          </p:cNvPr>
          <p:cNvSpPr>
            <a:spLocks noGrp="1"/>
          </p:cNvSpPr>
          <p:nvPr>
            <p:ph type="dt" sz="half" idx="10"/>
          </p:nvPr>
        </p:nvSpPr>
        <p:spPr/>
        <p:txBody>
          <a:bodyPr/>
          <a:lstStyle/>
          <a:p>
            <a:fld id="{D4318096-E929-4240-A2C7-5BBCD285B10B}" type="datetimeFigureOut">
              <a:rPr lang="en-US" smtClean="0"/>
              <a:t>3/16/2022</a:t>
            </a:fld>
            <a:endParaRPr lang="en-US"/>
          </a:p>
        </p:txBody>
      </p:sp>
      <p:sp>
        <p:nvSpPr>
          <p:cNvPr id="6" name="Footer Placeholder 5">
            <a:extLst>
              <a:ext uri="{FF2B5EF4-FFF2-40B4-BE49-F238E27FC236}">
                <a16:creationId xmlns:a16="http://schemas.microsoft.com/office/drawing/2014/main" id="{6ABF0648-5D48-4621-88E2-0D720E2CB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C6922-59C0-42B0-8690-F964670BEE76}"/>
              </a:ext>
            </a:extLst>
          </p:cNvPr>
          <p:cNvSpPr>
            <a:spLocks noGrp="1"/>
          </p:cNvSpPr>
          <p:nvPr>
            <p:ph type="sldNum" sz="quarter" idx="12"/>
          </p:nvPr>
        </p:nvSpPr>
        <p:spPr/>
        <p:txBody>
          <a:bodyPr/>
          <a:lstStyle/>
          <a:p>
            <a:fld id="{248C14DF-8975-453C-A833-A16D18BC042E}" type="slidenum">
              <a:rPr lang="en-US" smtClean="0"/>
              <a:t>‹#›</a:t>
            </a:fld>
            <a:endParaRPr lang="en-US"/>
          </a:p>
        </p:txBody>
      </p:sp>
    </p:spTree>
    <p:extLst>
      <p:ext uri="{BB962C8B-B14F-4D97-AF65-F5344CB8AC3E}">
        <p14:creationId xmlns:p14="http://schemas.microsoft.com/office/powerpoint/2010/main" val="389824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B4E4-C240-49E6-B845-CF1918F064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8C93FD-4753-4429-B09C-64977D5F11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78D6E4-A8F0-4BA1-BE67-4A630B7854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BA7FDD-2558-4903-8CDC-AB8633B79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A76694-8F51-44D0-BBA0-8D370A3AE7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0DCD27-3ACE-4CAA-9898-C4ADC3DC1CC5}"/>
              </a:ext>
            </a:extLst>
          </p:cNvPr>
          <p:cNvSpPr>
            <a:spLocks noGrp="1"/>
          </p:cNvSpPr>
          <p:nvPr>
            <p:ph type="dt" sz="half" idx="10"/>
          </p:nvPr>
        </p:nvSpPr>
        <p:spPr/>
        <p:txBody>
          <a:bodyPr/>
          <a:lstStyle/>
          <a:p>
            <a:fld id="{D4318096-E929-4240-A2C7-5BBCD285B10B}" type="datetimeFigureOut">
              <a:rPr lang="en-US" smtClean="0"/>
              <a:t>3/16/2022</a:t>
            </a:fld>
            <a:endParaRPr lang="en-US"/>
          </a:p>
        </p:txBody>
      </p:sp>
      <p:sp>
        <p:nvSpPr>
          <p:cNvPr id="8" name="Footer Placeholder 7">
            <a:extLst>
              <a:ext uri="{FF2B5EF4-FFF2-40B4-BE49-F238E27FC236}">
                <a16:creationId xmlns:a16="http://schemas.microsoft.com/office/drawing/2014/main" id="{33293D5E-3260-4551-9F7B-39D3B625C6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AA0015-0DA9-4392-9943-D58D5F34A33E}"/>
              </a:ext>
            </a:extLst>
          </p:cNvPr>
          <p:cNvSpPr>
            <a:spLocks noGrp="1"/>
          </p:cNvSpPr>
          <p:nvPr>
            <p:ph type="sldNum" sz="quarter" idx="12"/>
          </p:nvPr>
        </p:nvSpPr>
        <p:spPr/>
        <p:txBody>
          <a:bodyPr/>
          <a:lstStyle/>
          <a:p>
            <a:fld id="{248C14DF-8975-453C-A833-A16D18BC042E}" type="slidenum">
              <a:rPr lang="en-US" smtClean="0"/>
              <a:t>‹#›</a:t>
            </a:fld>
            <a:endParaRPr lang="en-US"/>
          </a:p>
        </p:txBody>
      </p:sp>
    </p:spTree>
    <p:extLst>
      <p:ext uri="{BB962C8B-B14F-4D97-AF65-F5344CB8AC3E}">
        <p14:creationId xmlns:p14="http://schemas.microsoft.com/office/powerpoint/2010/main" val="73974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69E1-8505-4D0D-8C80-F19C2581F4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1603EB-0897-4354-B91C-69EB7BFC022A}"/>
              </a:ext>
            </a:extLst>
          </p:cNvPr>
          <p:cNvSpPr>
            <a:spLocks noGrp="1"/>
          </p:cNvSpPr>
          <p:nvPr>
            <p:ph type="dt" sz="half" idx="10"/>
          </p:nvPr>
        </p:nvSpPr>
        <p:spPr/>
        <p:txBody>
          <a:bodyPr/>
          <a:lstStyle/>
          <a:p>
            <a:fld id="{D4318096-E929-4240-A2C7-5BBCD285B10B}" type="datetimeFigureOut">
              <a:rPr lang="en-US" smtClean="0"/>
              <a:t>3/16/2022</a:t>
            </a:fld>
            <a:endParaRPr lang="en-US"/>
          </a:p>
        </p:txBody>
      </p:sp>
      <p:sp>
        <p:nvSpPr>
          <p:cNvPr id="4" name="Footer Placeholder 3">
            <a:extLst>
              <a:ext uri="{FF2B5EF4-FFF2-40B4-BE49-F238E27FC236}">
                <a16:creationId xmlns:a16="http://schemas.microsoft.com/office/drawing/2014/main" id="{DC166C8F-D078-4A80-91CA-A42C8C1D41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F3FB21-5570-4D1F-BC75-ABF09D7EEF22}"/>
              </a:ext>
            </a:extLst>
          </p:cNvPr>
          <p:cNvSpPr>
            <a:spLocks noGrp="1"/>
          </p:cNvSpPr>
          <p:nvPr>
            <p:ph type="sldNum" sz="quarter" idx="12"/>
          </p:nvPr>
        </p:nvSpPr>
        <p:spPr/>
        <p:txBody>
          <a:bodyPr/>
          <a:lstStyle/>
          <a:p>
            <a:fld id="{248C14DF-8975-453C-A833-A16D18BC042E}" type="slidenum">
              <a:rPr lang="en-US" smtClean="0"/>
              <a:t>‹#›</a:t>
            </a:fld>
            <a:endParaRPr lang="en-US"/>
          </a:p>
        </p:txBody>
      </p:sp>
    </p:spTree>
    <p:extLst>
      <p:ext uri="{BB962C8B-B14F-4D97-AF65-F5344CB8AC3E}">
        <p14:creationId xmlns:p14="http://schemas.microsoft.com/office/powerpoint/2010/main" val="292875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25A01-BAE8-4E5D-A5E4-52CAA8A00978}"/>
              </a:ext>
            </a:extLst>
          </p:cNvPr>
          <p:cNvSpPr>
            <a:spLocks noGrp="1"/>
          </p:cNvSpPr>
          <p:nvPr>
            <p:ph type="dt" sz="half" idx="10"/>
          </p:nvPr>
        </p:nvSpPr>
        <p:spPr/>
        <p:txBody>
          <a:bodyPr/>
          <a:lstStyle/>
          <a:p>
            <a:fld id="{D4318096-E929-4240-A2C7-5BBCD285B10B}" type="datetimeFigureOut">
              <a:rPr lang="en-US" smtClean="0"/>
              <a:t>3/16/2022</a:t>
            </a:fld>
            <a:endParaRPr lang="en-US"/>
          </a:p>
        </p:txBody>
      </p:sp>
      <p:sp>
        <p:nvSpPr>
          <p:cNvPr id="3" name="Footer Placeholder 2">
            <a:extLst>
              <a:ext uri="{FF2B5EF4-FFF2-40B4-BE49-F238E27FC236}">
                <a16:creationId xmlns:a16="http://schemas.microsoft.com/office/drawing/2014/main" id="{D2CB702A-57B4-49E2-8F67-8A95B12918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AB75F7-6E8F-499A-80B7-5E181A12F782}"/>
              </a:ext>
            </a:extLst>
          </p:cNvPr>
          <p:cNvSpPr>
            <a:spLocks noGrp="1"/>
          </p:cNvSpPr>
          <p:nvPr>
            <p:ph type="sldNum" sz="quarter" idx="12"/>
          </p:nvPr>
        </p:nvSpPr>
        <p:spPr/>
        <p:txBody>
          <a:bodyPr/>
          <a:lstStyle/>
          <a:p>
            <a:fld id="{248C14DF-8975-453C-A833-A16D18BC042E}" type="slidenum">
              <a:rPr lang="en-US" smtClean="0"/>
              <a:t>‹#›</a:t>
            </a:fld>
            <a:endParaRPr lang="en-US"/>
          </a:p>
        </p:txBody>
      </p:sp>
    </p:spTree>
    <p:extLst>
      <p:ext uri="{BB962C8B-B14F-4D97-AF65-F5344CB8AC3E}">
        <p14:creationId xmlns:p14="http://schemas.microsoft.com/office/powerpoint/2010/main" val="36307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A9E6-A810-4370-AC73-6C8DB9B1E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6B02D-7AE3-4E24-B49F-7D8638EC2D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751DF4-889C-4E15-9FCB-4091060E0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749859-CDC1-4C51-A4CE-1152288E44F7}"/>
              </a:ext>
            </a:extLst>
          </p:cNvPr>
          <p:cNvSpPr>
            <a:spLocks noGrp="1"/>
          </p:cNvSpPr>
          <p:nvPr>
            <p:ph type="dt" sz="half" idx="10"/>
          </p:nvPr>
        </p:nvSpPr>
        <p:spPr/>
        <p:txBody>
          <a:bodyPr/>
          <a:lstStyle/>
          <a:p>
            <a:fld id="{D4318096-E929-4240-A2C7-5BBCD285B10B}" type="datetimeFigureOut">
              <a:rPr lang="en-US" smtClean="0"/>
              <a:t>3/16/2022</a:t>
            </a:fld>
            <a:endParaRPr lang="en-US"/>
          </a:p>
        </p:txBody>
      </p:sp>
      <p:sp>
        <p:nvSpPr>
          <p:cNvPr id="6" name="Footer Placeholder 5">
            <a:extLst>
              <a:ext uri="{FF2B5EF4-FFF2-40B4-BE49-F238E27FC236}">
                <a16:creationId xmlns:a16="http://schemas.microsoft.com/office/drawing/2014/main" id="{42544831-FDD6-42C7-9793-D337E2F68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8199FB-B717-40AE-887E-EC00D84B0D76}"/>
              </a:ext>
            </a:extLst>
          </p:cNvPr>
          <p:cNvSpPr>
            <a:spLocks noGrp="1"/>
          </p:cNvSpPr>
          <p:nvPr>
            <p:ph type="sldNum" sz="quarter" idx="12"/>
          </p:nvPr>
        </p:nvSpPr>
        <p:spPr/>
        <p:txBody>
          <a:bodyPr/>
          <a:lstStyle/>
          <a:p>
            <a:fld id="{248C14DF-8975-453C-A833-A16D18BC042E}" type="slidenum">
              <a:rPr lang="en-US" smtClean="0"/>
              <a:t>‹#›</a:t>
            </a:fld>
            <a:endParaRPr lang="en-US"/>
          </a:p>
        </p:txBody>
      </p:sp>
    </p:spTree>
    <p:extLst>
      <p:ext uri="{BB962C8B-B14F-4D97-AF65-F5344CB8AC3E}">
        <p14:creationId xmlns:p14="http://schemas.microsoft.com/office/powerpoint/2010/main" val="119315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1293-B047-40BF-8F13-18AD6F2DAA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A8E530-D6AC-4897-814C-67D92FDE7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54CA14-0028-4C6C-A500-3BFAC4625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D5153-4AC7-4F81-B4EA-834409CF06C8}"/>
              </a:ext>
            </a:extLst>
          </p:cNvPr>
          <p:cNvSpPr>
            <a:spLocks noGrp="1"/>
          </p:cNvSpPr>
          <p:nvPr>
            <p:ph type="dt" sz="half" idx="10"/>
          </p:nvPr>
        </p:nvSpPr>
        <p:spPr/>
        <p:txBody>
          <a:bodyPr/>
          <a:lstStyle/>
          <a:p>
            <a:fld id="{D4318096-E929-4240-A2C7-5BBCD285B10B}" type="datetimeFigureOut">
              <a:rPr lang="en-US" smtClean="0"/>
              <a:t>3/16/2022</a:t>
            </a:fld>
            <a:endParaRPr lang="en-US"/>
          </a:p>
        </p:txBody>
      </p:sp>
      <p:sp>
        <p:nvSpPr>
          <p:cNvPr id="6" name="Footer Placeholder 5">
            <a:extLst>
              <a:ext uri="{FF2B5EF4-FFF2-40B4-BE49-F238E27FC236}">
                <a16:creationId xmlns:a16="http://schemas.microsoft.com/office/drawing/2014/main" id="{470B1818-E58F-44AD-B241-9F227DC5F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372C7-AF9E-498E-A876-5B3511224284}"/>
              </a:ext>
            </a:extLst>
          </p:cNvPr>
          <p:cNvSpPr>
            <a:spLocks noGrp="1"/>
          </p:cNvSpPr>
          <p:nvPr>
            <p:ph type="sldNum" sz="quarter" idx="12"/>
          </p:nvPr>
        </p:nvSpPr>
        <p:spPr/>
        <p:txBody>
          <a:bodyPr/>
          <a:lstStyle/>
          <a:p>
            <a:fld id="{248C14DF-8975-453C-A833-A16D18BC042E}" type="slidenum">
              <a:rPr lang="en-US" smtClean="0"/>
              <a:t>‹#›</a:t>
            </a:fld>
            <a:endParaRPr lang="en-US"/>
          </a:p>
        </p:txBody>
      </p:sp>
    </p:spTree>
    <p:extLst>
      <p:ext uri="{BB962C8B-B14F-4D97-AF65-F5344CB8AC3E}">
        <p14:creationId xmlns:p14="http://schemas.microsoft.com/office/powerpoint/2010/main" val="326286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58955-DA14-41FD-8E9C-469EAAC00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B6F2EE-8A06-4C5B-9A24-F1DF95FAF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CD90F-A037-4A8E-98CB-BE14732E53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18096-E929-4240-A2C7-5BBCD285B10B}" type="datetimeFigureOut">
              <a:rPr lang="en-US" smtClean="0"/>
              <a:t>3/16/2022</a:t>
            </a:fld>
            <a:endParaRPr lang="en-US"/>
          </a:p>
        </p:txBody>
      </p:sp>
      <p:sp>
        <p:nvSpPr>
          <p:cNvPr id="5" name="Footer Placeholder 4">
            <a:extLst>
              <a:ext uri="{FF2B5EF4-FFF2-40B4-BE49-F238E27FC236}">
                <a16:creationId xmlns:a16="http://schemas.microsoft.com/office/drawing/2014/main" id="{B6CCA4BB-EDB5-48BB-B94E-64426496A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9B264E-20C4-46A5-B884-DCD889BC7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C14DF-8975-453C-A833-A16D18BC042E}" type="slidenum">
              <a:rPr lang="en-US" smtClean="0"/>
              <a:t>‹#›</a:t>
            </a:fld>
            <a:endParaRPr lang="en-US"/>
          </a:p>
        </p:txBody>
      </p:sp>
    </p:spTree>
    <p:extLst>
      <p:ext uri="{BB962C8B-B14F-4D97-AF65-F5344CB8AC3E}">
        <p14:creationId xmlns:p14="http://schemas.microsoft.com/office/powerpoint/2010/main" val="176429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igma.com/proto/oK3GgGIgOvia2NA3tLkEfd/Yogi-Prototyp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88AC410-53DB-40BF-93BA-18ABB95C2F12}"/>
              </a:ext>
            </a:extLst>
          </p:cNvPr>
          <p:cNvPicPr>
            <a:picLocks noChangeAspect="1"/>
          </p:cNvPicPr>
          <p:nvPr/>
        </p:nvPicPr>
        <p:blipFill>
          <a:blip r:embed="rId2"/>
          <a:stretch>
            <a:fillRect/>
          </a:stretch>
        </p:blipFill>
        <p:spPr>
          <a:xfrm>
            <a:off x="554182" y="0"/>
            <a:ext cx="6470072" cy="6749020"/>
          </a:xfrm>
          <a:prstGeom prst="rect">
            <a:avLst/>
          </a:prstGeom>
        </p:spPr>
      </p:pic>
      <p:sp>
        <p:nvSpPr>
          <p:cNvPr id="14" name="TextBox 13">
            <a:extLst>
              <a:ext uri="{FF2B5EF4-FFF2-40B4-BE49-F238E27FC236}">
                <a16:creationId xmlns:a16="http://schemas.microsoft.com/office/drawing/2014/main" id="{BB8D9324-92D8-4A46-9A9A-9A306F7AF46E}"/>
              </a:ext>
            </a:extLst>
          </p:cNvPr>
          <p:cNvSpPr txBox="1"/>
          <p:nvPr/>
        </p:nvSpPr>
        <p:spPr>
          <a:xfrm>
            <a:off x="4909931" y="405476"/>
            <a:ext cx="7282070" cy="5693866"/>
          </a:xfrm>
          <a:prstGeom prst="rect">
            <a:avLst/>
          </a:prstGeom>
          <a:noFill/>
        </p:spPr>
        <p:txBody>
          <a:bodyPr wrap="square" lIns="91440" tIns="45720" rIns="91440" bIns="45720" rtlCol="0" anchor="t">
            <a:spAutoFit/>
          </a:bodyPr>
          <a:lstStyle/>
          <a:p>
            <a:r>
              <a:rPr lang="en-US" sz="1400" b="1">
                <a:latin typeface="Arial"/>
                <a:cs typeface="Arial"/>
              </a:rPr>
              <a:t>Made By: </a:t>
            </a:r>
            <a:r>
              <a:rPr lang="en-US" sz="1400" b="1" i="0" u="none" strike="noStrike">
                <a:solidFill>
                  <a:srgbClr val="000000"/>
                </a:solidFill>
                <a:effectLst/>
                <a:latin typeface="Arial"/>
                <a:cs typeface="Arial"/>
              </a:rPr>
              <a:t>The Courageous Octopi</a:t>
            </a:r>
            <a:r>
              <a:rPr lang="en-US" sz="1400" b="1">
                <a:latin typeface="Arial"/>
                <a:cs typeface="Arial"/>
              </a:rPr>
              <a:t>          </a:t>
            </a:r>
            <a:endParaRPr lang="en-US" sz="1400" b="1">
              <a:latin typeface="Arial" panose="020B0604020202020204" pitchFamily="34" charset="0"/>
              <a:cs typeface="Arial" panose="020B0604020202020204" pitchFamily="34" charset="0"/>
            </a:endParaRPr>
          </a:p>
          <a:p>
            <a:pPr rtl="0">
              <a:spcBef>
                <a:spcPts val="0"/>
              </a:spcBef>
              <a:spcAft>
                <a:spcPts val="0"/>
              </a:spcAft>
            </a:pPr>
            <a:endParaRPr lang="en-US" sz="1400">
              <a:solidFill>
                <a:srgbClr val="000000"/>
              </a:solidFill>
              <a:latin typeface="Arial" panose="020B0604020202020204" pitchFamily="34" charset="0"/>
              <a:cs typeface="Arial" panose="020B0604020202020204" pitchFamily="34" charset="0"/>
            </a:endParaRPr>
          </a:p>
          <a:p>
            <a:r>
              <a:rPr lang="en-US" sz="1400" i="0" u="none" strike="noStrike">
                <a:solidFill>
                  <a:srgbClr val="000000"/>
                </a:solidFill>
                <a:effectLst/>
                <a:latin typeface="Arial"/>
                <a:cs typeface="Arial"/>
              </a:rPr>
              <a:t>Apoorva Arun Magadi</a:t>
            </a:r>
            <a:r>
              <a:rPr lang="en-US" sz="1400">
                <a:latin typeface="Arial"/>
                <a:cs typeface="Arial"/>
              </a:rPr>
              <a:t> | </a:t>
            </a:r>
            <a:r>
              <a:rPr lang="en-US" sz="1400" b="0" i="0" u="none" strike="noStrike">
                <a:solidFill>
                  <a:srgbClr val="000000"/>
                </a:solidFill>
                <a:effectLst/>
                <a:latin typeface="Arial"/>
                <a:cs typeface="Arial"/>
              </a:rPr>
              <a:t>Leadership and Management, Writing and Deliverables</a:t>
            </a:r>
          </a:p>
          <a:p>
            <a:pPr rtl="0">
              <a:spcBef>
                <a:spcPts val="0"/>
              </a:spcBef>
              <a:spcAft>
                <a:spcPts val="0"/>
              </a:spcAft>
            </a:pPr>
            <a:endParaRPr lang="en-US" sz="1400">
              <a:solidFill>
                <a:srgbClr val="000000"/>
              </a:solidFill>
              <a:latin typeface="Arial" panose="020B0604020202020204" pitchFamily="34" charset="0"/>
              <a:cs typeface="Arial" panose="020B0604020202020204" pitchFamily="34" charset="0"/>
            </a:endParaRPr>
          </a:p>
          <a:p>
            <a:r>
              <a:rPr lang="en-US" sz="1400" i="0" u="none" strike="noStrike">
                <a:solidFill>
                  <a:srgbClr val="000000"/>
                </a:solidFill>
                <a:effectLst/>
                <a:latin typeface="Arial"/>
                <a:cs typeface="Arial"/>
              </a:rPr>
              <a:t>Deirdre Lyons-Keefe </a:t>
            </a:r>
            <a:r>
              <a:rPr lang="en-US" sz="1400">
                <a:latin typeface="Arial"/>
                <a:cs typeface="Arial"/>
              </a:rPr>
              <a:t>| </a:t>
            </a:r>
            <a:r>
              <a:rPr lang="en-US" sz="1400" b="0" i="0" u="none" strike="noStrike">
                <a:solidFill>
                  <a:srgbClr val="000000"/>
                </a:solidFill>
                <a:effectLst/>
                <a:latin typeface="Arial"/>
                <a:cs typeface="Arial"/>
              </a:rPr>
              <a:t>Leadership and Management, UX Design and Prototyping</a:t>
            </a:r>
            <a:r>
              <a:rPr lang="en-US" sz="1400">
                <a:latin typeface="Arial"/>
                <a:cs typeface="Arial"/>
              </a:rPr>
              <a:t>          </a:t>
            </a:r>
            <a:endParaRPr lang="en-US" sz="1400">
              <a:latin typeface="Arial" panose="020B0604020202020204" pitchFamily="34" charset="0"/>
              <a:cs typeface="Arial" panose="020B0604020202020204" pitchFamily="34" charset="0"/>
            </a:endParaRPr>
          </a:p>
          <a:p>
            <a:pPr rtl="0">
              <a:spcBef>
                <a:spcPts val="0"/>
              </a:spcBef>
              <a:spcAft>
                <a:spcPts val="0"/>
              </a:spcAft>
            </a:pPr>
            <a:endParaRPr lang="en-US" sz="1400" i="0" u="none" strike="noStrike">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r>
              <a:rPr lang="en-US" sz="1400" i="0" u="none" strike="noStrike">
                <a:solidFill>
                  <a:srgbClr val="000000"/>
                </a:solidFill>
                <a:effectLst/>
                <a:latin typeface="Arial"/>
                <a:cs typeface="Arial"/>
              </a:rPr>
              <a:t>Frankie Jean Herbert </a:t>
            </a:r>
            <a:r>
              <a:rPr lang="en-US" sz="1400">
                <a:latin typeface="Arial"/>
                <a:cs typeface="Arial"/>
              </a:rPr>
              <a:t>| </a:t>
            </a:r>
            <a:r>
              <a:rPr lang="en-US" sz="1400" b="0" i="0" u="none" strike="noStrike">
                <a:solidFill>
                  <a:srgbClr val="000000"/>
                </a:solidFill>
                <a:effectLst/>
                <a:latin typeface="Arial"/>
                <a:cs typeface="Arial"/>
              </a:rPr>
              <a:t>Leadership and Management, User Research and Communication</a:t>
            </a:r>
            <a:endParaRPr lang="en-US" sz="1400">
              <a:latin typeface="Arial"/>
              <a:cs typeface="Arial"/>
            </a:endParaRPr>
          </a:p>
          <a:p>
            <a:pPr rtl="0">
              <a:spcBef>
                <a:spcPts val="0"/>
              </a:spcBef>
              <a:spcAft>
                <a:spcPts val="0"/>
              </a:spcAft>
            </a:pPr>
            <a:endParaRPr lang="en-US">
              <a:latin typeface="Arial" panose="020B0604020202020204" pitchFamily="34" charset="0"/>
              <a:cs typeface="Arial" panose="020B0604020202020204" pitchFamily="34" charset="0"/>
            </a:endParaRPr>
          </a:p>
          <a:p>
            <a:pPr rtl="0">
              <a:spcBef>
                <a:spcPts val="0"/>
              </a:spcBef>
              <a:spcAft>
                <a:spcPts val="0"/>
              </a:spcAft>
            </a:pPr>
            <a:endParaRPr lang="en-US">
              <a:latin typeface="Arial" panose="020B0604020202020204" pitchFamily="34" charset="0"/>
              <a:cs typeface="Arial" panose="020B0604020202020204" pitchFamily="34" charset="0"/>
            </a:endParaRPr>
          </a:p>
          <a:p>
            <a:pPr rtl="0">
              <a:spcBef>
                <a:spcPts val="0"/>
              </a:spcBef>
              <a:spcAft>
                <a:spcPts val="0"/>
              </a:spcAft>
            </a:pPr>
            <a:endParaRPr lang="en-US">
              <a:latin typeface="Arial" panose="020B0604020202020204" pitchFamily="34" charset="0"/>
              <a:cs typeface="Arial" panose="020B0604020202020204" pitchFamily="34" charset="0"/>
            </a:endParaRPr>
          </a:p>
          <a:p>
            <a:pPr rtl="0">
              <a:spcBef>
                <a:spcPts val="0"/>
              </a:spcBef>
              <a:spcAft>
                <a:spcPts val="0"/>
              </a:spcAft>
            </a:pPr>
            <a:endParaRPr lang="en-US">
              <a:latin typeface="Arial" panose="020B0604020202020204" pitchFamily="34" charset="0"/>
              <a:cs typeface="Arial" panose="020B0604020202020204" pitchFamily="34" charset="0"/>
            </a:endParaRPr>
          </a:p>
          <a:p>
            <a:pPr rtl="0">
              <a:spcBef>
                <a:spcPts val="0"/>
              </a:spcBef>
              <a:spcAft>
                <a:spcPts val="0"/>
              </a:spcAft>
            </a:pPr>
            <a:endParaRPr lang="en-US">
              <a:latin typeface="Arial" panose="020B0604020202020204" pitchFamily="34" charset="0"/>
              <a:cs typeface="Arial" panose="020B0604020202020204" pitchFamily="34" charset="0"/>
            </a:endParaRPr>
          </a:p>
          <a:p>
            <a:pPr rtl="0">
              <a:spcBef>
                <a:spcPts val="0"/>
              </a:spcBef>
              <a:spcAft>
                <a:spcPts val="0"/>
              </a:spcAft>
            </a:pPr>
            <a:endParaRPr lang="en-US">
              <a:latin typeface="Arial" panose="020B0604020202020204" pitchFamily="34" charset="0"/>
              <a:cs typeface="Arial" panose="020B0604020202020204" pitchFamily="34" charset="0"/>
            </a:endParaRPr>
          </a:p>
          <a:p>
            <a:pPr rtl="0">
              <a:spcBef>
                <a:spcPts val="0"/>
              </a:spcBef>
              <a:spcAft>
                <a:spcPts val="0"/>
              </a:spcAft>
            </a:pPr>
            <a:endParaRPr lang="en-US">
              <a:latin typeface="Arial" panose="020B0604020202020204" pitchFamily="34" charset="0"/>
              <a:cs typeface="Arial" panose="020B0604020202020204" pitchFamily="34" charset="0"/>
            </a:endParaRPr>
          </a:p>
          <a:p>
            <a:pPr rtl="0">
              <a:spcBef>
                <a:spcPts val="0"/>
              </a:spcBef>
              <a:spcAft>
                <a:spcPts val="0"/>
              </a:spcAft>
            </a:pPr>
            <a:endParaRPr lang="en-US">
              <a:latin typeface="Arial" panose="020B0604020202020204" pitchFamily="34" charset="0"/>
              <a:cs typeface="Arial" panose="020B0604020202020204" pitchFamily="34" charset="0"/>
            </a:endParaRPr>
          </a:p>
          <a:p>
            <a:pPr rtl="0">
              <a:spcBef>
                <a:spcPts val="0"/>
              </a:spcBef>
              <a:spcAft>
                <a:spcPts val="0"/>
              </a:spcAft>
            </a:pPr>
            <a:endParaRPr lang="en-US">
              <a:latin typeface="Arial" panose="020B0604020202020204" pitchFamily="34" charset="0"/>
              <a:cs typeface="Arial" panose="020B0604020202020204" pitchFamily="34" charset="0"/>
            </a:endParaRPr>
          </a:p>
          <a:p>
            <a:pPr rtl="0">
              <a:spcBef>
                <a:spcPts val="0"/>
              </a:spcBef>
              <a:spcAft>
                <a:spcPts val="0"/>
              </a:spcAft>
            </a:pPr>
            <a:endParaRPr lang="en-US">
              <a:latin typeface="Arial" panose="020B0604020202020204" pitchFamily="34" charset="0"/>
              <a:cs typeface="Arial" panose="020B0604020202020204" pitchFamily="34" charset="0"/>
            </a:endParaRPr>
          </a:p>
          <a:p>
            <a:pPr rtl="0">
              <a:spcBef>
                <a:spcPts val="0"/>
              </a:spcBef>
              <a:spcAft>
                <a:spcPts val="0"/>
              </a:spcAft>
            </a:pPr>
            <a:endParaRPr lang="en-US">
              <a:latin typeface="Arial" panose="020B0604020202020204" pitchFamily="34" charset="0"/>
              <a:cs typeface="Arial" panose="020B0604020202020204" pitchFamily="34" charset="0"/>
            </a:endParaRPr>
          </a:p>
          <a:p>
            <a:pPr rtl="0">
              <a:spcBef>
                <a:spcPts val="0"/>
              </a:spcBef>
              <a:spcAft>
                <a:spcPts val="0"/>
              </a:spcAft>
            </a:pPr>
            <a:endParaRPr lang="en-US">
              <a:latin typeface="Arial" panose="020B0604020202020204" pitchFamily="34" charset="0"/>
              <a:cs typeface="Arial" panose="020B0604020202020204" pitchFamily="34" charset="0"/>
            </a:endParaRPr>
          </a:p>
          <a:p>
            <a:pPr rtl="0">
              <a:spcBef>
                <a:spcPts val="0"/>
              </a:spcBef>
              <a:spcAft>
                <a:spcPts val="0"/>
              </a:spcAft>
            </a:pPr>
            <a:endParaRPr lang="en-US">
              <a:latin typeface="Arial" panose="020B0604020202020204" pitchFamily="34" charset="0"/>
              <a:cs typeface="Arial" panose="020B0604020202020204" pitchFamily="34" charset="0"/>
            </a:endParaRPr>
          </a:p>
          <a:p>
            <a:r>
              <a:rPr lang="en-US">
                <a:latin typeface="Arial"/>
                <a:cs typeface="Arial"/>
              </a:rPr>
              <a:t>                 Prototype Link: </a:t>
            </a:r>
            <a:r>
              <a:rPr lang="en-US" i="0" u="sng" strike="noStrike">
                <a:solidFill>
                  <a:srgbClr val="1155CC"/>
                </a:solidFill>
                <a:effectLst/>
                <a:latin typeface="Arial"/>
                <a:cs typeface="Arial"/>
                <a:hlinkClick r:id="rId3"/>
              </a:rPr>
              <a:t>The Courageous Octopi Prototype Link</a:t>
            </a:r>
            <a:endParaRPr lang="en-US">
              <a:latin typeface="Arial"/>
              <a:cs typeface="Arial"/>
              <a:hlinkClick r:id="rId3"/>
            </a:endParaRPr>
          </a:p>
        </p:txBody>
      </p:sp>
    </p:spTree>
    <p:extLst>
      <p:ext uri="{BB962C8B-B14F-4D97-AF65-F5344CB8AC3E}">
        <p14:creationId xmlns:p14="http://schemas.microsoft.com/office/powerpoint/2010/main" val="1784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0B9CE0-4FC3-4FBA-AFFF-9CA4F83015D8}"/>
              </a:ext>
            </a:extLst>
          </p:cNvPr>
          <p:cNvSpPr txBox="1"/>
          <p:nvPr/>
        </p:nvSpPr>
        <p:spPr>
          <a:xfrm>
            <a:off x="246987" y="167640"/>
            <a:ext cx="6279404" cy="5909310"/>
          </a:xfrm>
          <a:prstGeom prst="rect">
            <a:avLst/>
          </a:prstGeom>
          <a:noFill/>
        </p:spPr>
        <p:txBody>
          <a:bodyPr wrap="square" lIns="91440" tIns="45720" rIns="91440" bIns="45720" rtlCol="0" anchor="t">
            <a:spAutoFit/>
          </a:bodyPr>
          <a:lstStyle/>
          <a:p>
            <a:r>
              <a:rPr lang="en-US" b="1"/>
              <a:t>Poses and Exercises Landing Page -</a:t>
            </a:r>
          </a:p>
          <a:p>
            <a:endParaRPr lang="en-US"/>
          </a:p>
          <a:p>
            <a:r>
              <a:rPr lang="en-US">
                <a:cs typeface="Calibri" panose="020F0502020204030204"/>
              </a:rPr>
              <a:t>This page provides the user with a starting point from which to find the poses they want, how they want. The user is provided with button options to select the way they want to look for a pose. </a:t>
            </a:r>
            <a:endParaRPr lang="en-US"/>
          </a:p>
          <a:p>
            <a:endParaRPr lang="en-US" b="1"/>
          </a:p>
          <a:p>
            <a:r>
              <a:rPr lang="en-US" b="1"/>
              <a:t>User Research / Design Feedback:</a:t>
            </a:r>
            <a:endParaRPr lang="en-US" b="1">
              <a:cs typeface="Calibri"/>
            </a:endParaRPr>
          </a:p>
          <a:p>
            <a:pPr marL="285750" indent="-285750">
              <a:buFont typeface="Arial" panose="020B0604020202020204" pitchFamily="34" charset="0"/>
              <a:buChar char="•"/>
            </a:pPr>
            <a:r>
              <a:rPr lang="en-US">
                <a:cs typeface="Calibri"/>
              </a:rPr>
              <a:t>Users expressed that their skill level affected the search option they would choose.</a:t>
            </a:r>
          </a:p>
          <a:p>
            <a:pPr marL="285750" indent="-285750">
              <a:buFont typeface="Arial" panose="020B0604020202020204" pitchFamily="34" charset="0"/>
              <a:buChar char="•"/>
            </a:pPr>
            <a:r>
              <a:rPr lang="en-US">
                <a:cs typeface="Calibri"/>
              </a:rPr>
              <a:t>Users expressed that there was too much to look at in the original page design, violating the Aesthetic and Minimalist  Design heuristic</a:t>
            </a:r>
            <a:endParaRPr lang="en-US"/>
          </a:p>
          <a:p>
            <a:pPr marL="285750" indent="-285750">
              <a:buFont typeface="Arial" panose="020B0604020202020204" pitchFamily="34" charset="0"/>
              <a:buChar char="•"/>
            </a:pPr>
            <a:endParaRPr lang="en-US">
              <a:cs typeface="Calibri"/>
            </a:endParaRPr>
          </a:p>
          <a:p>
            <a:r>
              <a:rPr lang="en-US" b="1"/>
              <a:t>Insights / Main Design Choices:</a:t>
            </a:r>
            <a:endParaRPr lang="en-US" b="1">
              <a:cs typeface="Calibri"/>
            </a:endParaRPr>
          </a:p>
          <a:p>
            <a:pPr marL="285750" indent="-285750">
              <a:buFont typeface="Arial" panose="020B0604020202020204" pitchFamily="34" charset="0"/>
              <a:buChar char="•"/>
            </a:pPr>
            <a:r>
              <a:rPr lang="en-US">
                <a:ea typeface="+mn-lt"/>
                <a:cs typeface="+mn-lt"/>
              </a:rPr>
              <a:t>Providing multiple ways of searching since search method varies by skill level</a:t>
            </a:r>
          </a:p>
          <a:p>
            <a:pPr marL="285750" indent="-285750">
              <a:buFont typeface="Arial" panose="020B0604020202020204" pitchFamily="34" charset="0"/>
              <a:buChar char="•"/>
            </a:pPr>
            <a:r>
              <a:rPr lang="en-US">
                <a:ea typeface="+mn-lt"/>
                <a:cs typeface="+mn-lt"/>
              </a:rPr>
              <a:t>Organized</a:t>
            </a:r>
            <a:r>
              <a:rPr lang="en-US">
                <a:cs typeface="Calibri"/>
              </a:rPr>
              <a:t> the sections of the page using more buttons so that the user only has to look at features that they want to see, when they click on the button, and are not bombarded with too much information when they first open the page</a:t>
            </a:r>
            <a:endParaRPr lang="en-US"/>
          </a:p>
        </p:txBody>
      </p:sp>
      <p:pic>
        <p:nvPicPr>
          <p:cNvPr id="9" name="Picture 9" descr="Graphical user interface, text, application&#10;&#10;Description automatically generated">
            <a:extLst>
              <a:ext uri="{FF2B5EF4-FFF2-40B4-BE49-F238E27FC236}">
                <a16:creationId xmlns:a16="http://schemas.microsoft.com/office/drawing/2014/main" id="{E202C604-029D-444D-9CBE-D422ACF5A2CA}"/>
              </a:ext>
            </a:extLst>
          </p:cNvPr>
          <p:cNvPicPr>
            <a:picLocks noChangeAspect="1"/>
          </p:cNvPicPr>
          <p:nvPr/>
        </p:nvPicPr>
        <p:blipFill>
          <a:blip r:embed="rId2"/>
          <a:stretch>
            <a:fillRect/>
          </a:stretch>
        </p:blipFill>
        <p:spPr>
          <a:xfrm>
            <a:off x="9878603" y="233083"/>
            <a:ext cx="1984551" cy="4806339"/>
          </a:xfrm>
          <a:prstGeom prst="rect">
            <a:avLst/>
          </a:prstGeom>
        </p:spPr>
      </p:pic>
      <p:sp>
        <p:nvSpPr>
          <p:cNvPr id="10" name="TextBox 9">
            <a:extLst>
              <a:ext uri="{FF2B5EF4-FFF2-40B4-BE49-F238E27FC236}">
                <a16:creationId xmlns:a16="http://schemas.microsoft.com/office/drawing/2014/main" id="{F5CEF373-982D-4B26-A034-CDBC018A68EB}"/>
              </a:ext>
            </a:extLst>
          </p:cNvPr>
          <p:cNvSpPr txBox="1"/>
          <p:nvPr/>
        </p:nvSpPr>
        <p:spPr>
          <a:xfrm>
            <a:off x="9978891" y="50322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original page </a:t>
            </a:r>
          </a:p>
        </p:txBody>
      </p:sp>
      <p:pic>
        <p:nvPicPr>
          <p:cNvPr id="11" name="Picture 11" descr="Graphical user interface, text, application&#10;&#10;Description automatically generated">
            <a:extLst>
              <a:ext uri="{FF2B5EF4-FFF2-40B4-BE49-F238E27FC236}">
                <a16:creationId xmlns:a16="http://schemas.microsoft.com/office/drawing/2014/main" id="{1CB5906F-1D39-4DFA-BC94-D6295317EBB8}"/>
              </a:ext>
            </a:extLst>
          </p:cNvPr>
          <p:cNvPicPr>
            <a:picLocks noChangeAspect="1"/>
          </p:cNvPicPr>
          <p:nvPr/>
        </p:nvPicPr>
        <p:blipFill>
          <a:blip r:embed="rId3"/>
          <a:stretch>
            <a:fillRect/>
          </a:stretch>
        </p:blipFill>
        <p:spPr>
          <a:xfrm>
            <a:off x="6905970" y="233082"/>
            <a:ext cx="2054667" cy="4806088"/>
          </a:xfrm>
          <a:prstGeom prst="rect">
            <a:avLst/>
          </a:prstGeom>
        </p:spPr>
      </p:pic>
      <p:sp>
        <p:nvSpPr>
          <p:cNvPr id="12" name="TextBox 11">
            <a:extLst>
              <a:ext uri="{FF2B5EF4-FFF2-40B4-BE49-F238E27FC236}">
                <a16:creationId xmlns:a16="http://schemas.microsoft.com/office/drawing/2014/main" id="{CF7EA430-65DB-48E4-8283-65C6561DA5CC}"/>
              </a:ext>
            </a:extLst>
          </p:cNvPr>
          <p:cNvSpPr txBox="1"/>
          <p:nvPr/>
        </p:nvSpPr>
        <p:spPr>
          <a:xfrm>
            <a:off x="6950746" y="503414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updated page </a:t>
            </a:r>
          </a:p>
        </p:txBody>
      </p:sp>
      <p:sp>
        <p:nvSpPr>
          <p:cNvPr id="2" name="TextBox 1">
            <a:extLst>
              <a:ext uri="{FF2B5EF4-FFF2-40B4-BE49-F238E27FC236}">
                <a16:creationId xmlns:a16="http://schemas.microsoft.com/office/drawing/2014/main" id="{DF39A1A6-90F6-4D50-AB83-3E4C1DB25B0B}"/>
              </a:ext>
            </a:extLst>
          </p:cNvPr>
          <p:cNvSpPr txBox="1"/>
          <p:nvPr/>
        </p:nvSpPr>
        <p:spPr>
          <a:xfrm>
            <a:off x="6746905" y="5522007"/>
            <a:ext cx="5178750"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Skill level effects preferred search method. </a:t>
            </a:r>
            <a:r>
              <a:rPr lang="en-US">
                <a:ea typeface="+mn-lt"/>
                <a:cs typeface="+mn-lt"/>
              </a:rPr>
              <a:t>Beginners would likely use categorical search since they are less likely to know the pose name to search in search bar</a:t>
            </a:r>
            <a:endParaRPr lang="en-US"/>
          </a:p>
        </p:txBody>
      </p:sp>
    </p:spTree>
    <p:extLst>
      <p:ext uri="{BB962C8B-B14F-4D97-AF65-F5344CB8AC3E}">
        <p14:creationId xmlns:p14="http://schemas.microsoft.com/office/powerpoint/2010/main" val="401986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5A62C4-07FB-439B-B612-8E7FFB5E4BC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TextBox 5">
            <a:extLst>
              <a:ext uri="{FF2B5EF4-FFF2-40B4-BE49-F238E27FC236}">
                <a16:creationId xmlns:a16="http://schemas.microsoft.com/office/drawing/2014/main" id="{03B3DA8C-D51C-4081-9C02-9DFFD78B21C2}"/>
              </a:ext>
            </a:extLst>
          </p:cNvPr>
          <p:cNvSpPr txBox="1"/>
          <p:nvPr/>
        </p:nvSpPr>
        <p:spPr>
          <a:xfrm>
            <a:off x="246987" y="167640"/>
            <a:ext cx="6279404" cy="6632585"/>
          </a:xfrm>
          <a:prstGeom prst="rect">
            <a:avLst/>
          </a:prstGeom>
          <a:noFill/>
        </p:spPr>
        <p:txBody>
          <a:bodyPr wrap="square" lIns="91440" tIns="45720" rIns="91440" bIns="45720" rtlCol="0" anchor="t">
            <a:spAutoFit/>
          </a:bodyPr>
          <a:lstStyle/>
          <a:p>
            <a:r>
              <a:rPr lang="en-US" sz="1700" b="1"/>
              <a:t>Pose Detail Page -</a:t>
            </a:r>
            <a:endParaRPr lang="en-US" sz="1700" b="1">
              <a:cs typeface="Calibri"/>
            </a:endParaRPr>
          </a:p>
          <a:p>
            <a:endParaRPr lang="en-US" sz="1700">
              <a:cs typeface="Calibri" panose="020F0502020204030204"/>
            </a:endParaRPr>
          </a:p>
          <a:p>
            <a:r>
              <a:rPr lang="en-US" sz="1700">
                <a:cs typeface="Calibri" panose="020F0502020204030204"/>
              </a:rPr>
              <a:t>This page provides the user with information about a pose such as instructions on how to do a pose in a video, its difficulty level, the areas it targets, and any warnings that go with it. This page allows a user to favorite a pose by clicking on the heart icon by the pose name. The user can also add the pose to a routine. </a:t>
            </a:r>
          </a:p>
          <a:p>
            <a:endParaRPr lang="en-US" sz="1700" b="1">
              <a:cs typeface="Calibri"/>
            </a:endParaRPr>
          </a:p>
          <a:p>
            <a:r>
              <a:rPr lang="en-US" sz="1700" b="1"/>
              <a:t>User Research / Design Feedback:</a:t>
            </a:r>
            <a:endParaRPr lang="en-US" sz="1700" b="1">
              <a:cs typeface="Calibri"/>
            </a:endParaRPr>
          </a:p>
          <a:p>
            <a:pPr marL="285750" indent="-285750">
              <a:buFont typeface="Arial" panose="020B0604020202020204" pitchFamily="34" charset="0"/>
              <a:buChar char="•"/>
            </a:pPr>
            <a:r>
              <a:rPr lang="en-US" sz="1700">
                <a:cs typeface="Calibri"/>
              </a:rPr>
              <a:t>Users expressed that they would like to see more pose information such as warnings about the pose and whether it is an inversion. </a:t>
            </a:r>
          </a:p>
          <a:p>
            <a:pPr marL="285750" indent="-285750">
              <a:buFont typeface="Arial" panose="020B0604020202020204" pitchFamily="34" charset="0"/>
              <a:buChar char="•"/>
            </a:pPr>
            <a:r>
              <a:rPr lang="en-US" sz="1700">
                <a:ea typeface="+mn-lt"/>
                <a:cs typeface="+mn-lt"/>
              </a:rPr>
              <a:t>Users expressed that the original page looked too cluttered and the information was not organized in a way that was easy to digest. Also elements wiggled between pages. </a:t>
            </a:r>
            <a:endParaRPr lang="en-US" sz="1700">
              <a:cs typeface="Calibri"/>
            </a:endParaRPr>
          </a:p>
          <a:p>
            <a:pPr marL="285750" indent="-285750">
              <a:buFont typeface="Arial" panose="020B0604020202020204" pitchFamily="34" charset="0"/>
              <a:buChar char="•"/>
            </a:pPr>
            <a:endParaRPr lang="en-US" sz="1700"/>
          </a:p>
          <a:p>
            <a:r>
              <a:rPr lang="en-US" sz="1700" b="1"/>
              <a:t>Insights / Main Design Choices:</a:t>
            </a:r>
            <a:endParaRPr lang="en-US" sz="1700" b="1">
              <a:cs typeface="Calibri"/>
            </a:endParaRPr>
          </a:p>
          <a:p>
            <a:pPr marL="285750" indent="-285750">
              <a:buFont typeface="Arial"/>
              <a:buChar char="•"/>
            </a:pPr>
            <a:r>
              <a:rPr lang="en-US" sz="1700">
                <a:ea typeface="+mn-lt"/>
                <a:cs typeface="+mn-lt"/>
              </a:rPr>
              <a:t>Included information about warnings and whether a pose in an inversion in the page since users expressed that they would like to see that in a yoga app they used</a:t>
            </a:r>
            <a:endParaRPr lang="en-US">
              <a:cs typeface="Calibri" panose="020F0502020204030204"/>
            </a:endParaRPr>
          </a:p>
          <a:p>
            <a:pPr marL="285750" indent="-285750">
              <a:buFont typeface="Arial" panose="020B0604020202020204" pitchFamily="34" charset="0"/>
              <a:buChar char="•"/>
            </a:pPr>
            <a:r>
              <a:rPr lang="en-US" sz="1700">
                <a:cs typeface="Calibri"/>
              </a:rPr>
              <a:t>Increased spacing and organized sections of the information using lines. The textual information is now organized with difficulty and skill level info, areas and benefits info, and inversion and warning info grouped together. The coordinates of page elements have been made consistent so that there is no wiggling effect. </a:t>
            </a:r>
          </a:p>
        </p:txBody>
      </p:sp>
      <p:pic>
        <p:nvPicPr>
          <p:cNvPr id="2" name="Picture 2" descr="Graphical user interface, text, application&#10;&#10;Description automatically generated">
            <a:extLst>
              <a:ext uri="{FF2B5EF4-FFF2-40B4-BE49-F238E27FC236}">
                <a16:creationId xmlns:a16="http://schemas.microsoft.com/office/drawing/2014/main" id="{C590CD74-2F74-449C-850D-38B25A9CEB45}"/>
              </a:ext>
            </a:extLst>
          </p:cNvPr>
          <p:cNvPicPr>
            <a:picLocks noChangeAspect="1"/>
          </p:cNvPicPr>
          <p:nvPr/>
        </p:nvPicPr>
        <p:blipFill>
          <a:blip r:embed="rId2"/>
          <a:stretch>
            <a:fillRect/>
          </a:stretch>
        </p:blipFill>
        <p:spPr>
          <a:xfrm>
            <a:off x="6778911" y="168067"/>
            <a:ext cx="2015882" cy="5943600"/>
          </a:xfrm>
          <a:prstGeom prst="rect">
            <a:avLst/>
          </a:prstGeom>
        </p:spPr>
      </p:pic>
      <p:pic>
        <p:nvPicPr>
          <p:cNvPr id="3" name="Picture 4" descr="Graphical user interface, text&#10;&#10;Description automatically generated">
            <a:extLst>
              <a:ext uri="{FF2B5EF4-FFF2-40B4-BE49-F238E27FC236}">
                <a16:creationId xmlns:a16="http://schemas.microsoft.com/office/drawing/2014/main" id="{082A8773-FF97-4227-B7DE-A81C2B50133F}"/>
              </a:ext>
            </a:extLst>
          </p:cNvPr>
          <p:cNvPicPr>
            <a:picLocks noChangeAspect="1"/>
          </p:cNvPicPr>
          <p:nvPr/>
        </p:nvPicPr>
        <p:blipFill>
          <a:blip r:embed="rId3"/>
          <a:stretch>
            <a:fillRect/>
          </a:stretch>
        </p:blipFill>
        <p:spPr>
          <a:xfrm>
            <a:off x="9272546" y="170329"/>
            <a:ext cx="2037871" cy="5029200"/>
          </a:xfrm>
          <a:prstGeom prst="rect">
            <a:avLst/>
          </a:prstGeom>
        </p:spPr>
      </p:pic>
      <p:sp>
        <p:nvSpPr>
          <p:cNvPr id="5" name="TextBox 4">
            <a:extLst>
              <a:ext uri="{FF2B5EF4-FFF2-40B4-BE49-F238E27FC236}">
                <a16:creationId xmlns:a16="http://schemas.microsoft.com/office/drawing/2014/main" id="{B36A563B-B570-4E94-8C1A-6472FF6FFBC1}"/>
              </a:ext>
            </a:extLst>
          </p:cNvPr>
          <p:cNvSpPr txBox="1"/>
          <p:nvPr/>
        </p:nvSpPr>
        <p:spPr>
          <a:xfrm>
            <a:off x="6858000" y="61139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updated page</a:t>
            </a:r>
          </a:p>
        </p:txBody>
      </p:sp>
      <p:sp>
        <p:nvSpPr>
          <p:cNvPr id="7" name="TextBox 6">
            <a:extLst>
              <a:ext uri="{FF2B5EF4-FFF2-40B4-BE49-F238E27FC236}">
                <a16:creationId xmlns:a16="http://schemas.microsoft.com/office/drawing/2014/main" id="{F6FAB431-9D26-4984-B5E6-2AB2AD71AEEC}"/>
              </a:ext>
            </a:extLst>
          </p:cNvPr>
          <p:cNvSpPr txBox="1"/>
          <p:nvPr/>
        </p:nvSpPr>
        <p:spPr>
          <a:xfrm>
            <a:off x="9358593" y="526172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original page</a:t>
            </a:r>
          </a:p>
        </p:txBody>
      </p:sp>
    </p:spTree>
    <p:extLst>
      <p:ext uri="{BB962C8B-B14F-4D97-AF65-F5344CB8AC3E}">
        <p14:creationId xmlns:p14="http://schemas.microsoft.com/office/powerpoint/2010/main" val="3947288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80D6A1-91A9-45FD-94EE-CE89D9EF9F72}"/>
              </a:ext>
            </a:extLst>
          </p:cNvPr>
          <p:cNvSpPr txBox="1"/>
          <p:nvPr/>
        </p:nvSpPr>
        <p:spPr>
          <a:xfrm>
            <a:off x="232744" y="60818"/>
            <a:ext cx="6279404" cy="6740307"/>
          </a:xfrm>
          <a:prstGeom prst="rect">
            <a:avLst/>
          </a:prstGeom>
          <a:noFill/>
        </p:spPr>
        <p:txBody>
          <a:bodyPr wrap="square" lIns="91440" tIns="45720" rIns="91440" bIns="45720" rtlCol="0" anchor="t">
            <a:spAutoFit/>
          </a:bodyPr>
          <a:lstStyle/>
          <a:p>
            <a:r>
              <a:rPr lang="en-US" b="1"/>
              <a:t>Poses and Exercises Advanced Search Results Page -</a:t>
            </a:r>
          </a:p>
          <a:p>
            <a:endParaRPr lang="en-US"/>
          </a:p>
          <a:p>
            <a:r>
              <a:rPr lang="en-US">
                <a:cs typeface="Calibri" panose="020F0502020204030204"/>
              </a:rPr>
              <a:t>This page provides the user with the search results from the advanced search form. The poses in the search results can be clicked upon to be taken to the pose detail page for the particular pose.</a:t>
            </a:r>
            <a:endParaRPr lang="en-US"/>
          </a:p>
          <a:p>
            <a:endParaRPr lang="en-US" b="1"/>
          </a:p>
          <a:p>
            <a:r>
              <a:rPr lang="en-US" b="1"/>
              <a:t>User Research / Design Feedback:</a:t>
            </a:r>
            <a:endParaRPr lang="en-US" b="1">
              <a:cs typeface="Calibri"/>
            </a:endParaRPr>
          </a:p>
          <a:p>
            <a:pPr marL="285750" indent="-285750">
              <a:buFont typeface="Arial" panose="020B0604020202020204" pitchFamily="34" charset="0"/>
              <a:buChar char="•"/>
            </a:pPr>
            <a:r>
              <a:rPr lang="en-US">
                <a:cs typeface="Calibri"/>
              </a:rPr>
              <a:t>During user testing, users expressed frustration with not being able to go to the pose detail page after clicking on the image by the pose name. The text of the pose name had to be clicked on instead. </a:t>
            </a:r>
          </a:p>
          <a:p>
            <a:pPr marL="285750" indent="-285750">
              <a:buFont typeface="Arial" panose="020B0604020202020204" pitchFamily="34" charset="0"/>
              <a:buChar char="•"/>
            </a:pPr>
            <a:r>
              <a:rPr lang="en-US">
                <a:cs typeface="Calibri"/>
              </a:rPr>
              <a:t>Users gave reviews that the back button was not consistent throughout the app, violating the Consistency and Standards heuristic </a:t>
            </a:r>
          </a:p>
          <a:p>
            <a:pPr marL="285750" indent="-285750">
              <a:buFont typeface="Arial" panose="020B0604020202020204" pitchFamily="34" charset="0"/>
              <a:buChar char="•"/>
            </a:pPr>
            <a:endParaRPr lang="en-US">
              <a:cs typeface="Calibri"/>
            </a:endParaRPr>
          </a:p>
          <a:p>
            <a:r>
              <a:rPr lang="en-US" b="1"/>
              <a:t>Insights / Main Design Choices:</a:t>
            </a:r>
            <a:endParaRPr lang="en-US" b="1">
              <a:cs typeface="Calibri"/>
            </a:endParaRPr>
          </a:p>
          <a:p>
            <a:pPr marL="285750" indent="-285750">
              <a:buFont typeface="Arial" panose="020B0604020202020204" pitchFamily="34" charset="0"/>
              <a:buChar char="•"/>
            </a:pPr>
            <a:r>
              <a:rPr lang="en-US">
                <a:cs typeface="Calibri"/>
              </a:rPr>
              <a:t>Images are clickable now – clicking on the image in the search results will also take you to the pose detail page. </a:t>
            </a:r>
          </a:p>
          <a:p>
            <a:pPr marL="285750" indent="-285750">
              <a:buFont typeface="Arial" panose="020B0604020202020204" pitchFamily="34" charset="0"/>
              <a:buChar char="•"/>
            </a:pPr>
            <a:r>
              <a:rPr lang="en-US">
                <a:cs typeface="Calibri"/>
              </a:rPr>
              <a:t>Changed and moved the back button. The back button in the middle was large and required the user to look in the middle of the page for it, but it has been replaced by an arrow near the top left, which is easy to find and consistent with the rest of the app. </a:t>
            </a:r>
            <a:endParaRPr lang="en-US"/>
          </a:p>
        </p:txBody>
      </p:sp>
      <p:pic>
        <p:nvPicPr>
          <p:cNvPr id="2" name="Picture 2" descr="Graphical user interface, text, application&#10;&#10;Description automatically generated">
            <a:extLst>
              <a:ext uri="{FF2B5EF4-FFF2-40B4-BE49-F238E27FC236}">
                <a16:creationId xmlns:a16="http://schemas.microsoft.com/office/drawing/2014/main" id="{748D9349-98D2-4DAA-9B05-41B2C0A1A387}"/>
              </a:ext>
            </a:extLst>
          </p:cNvPr>
          <p:cNvPicPr>
            <a:picLocks noChangeAspect="1"/>
          </p:cNvPicPr>
          <p:nvPr/>
        </p:nvPicPr>
        <p:blipFill>
          <a:blip r:embed="rId2"/>
          <a:stretch>
            <a:fillRect/>
          </a:stretch>
        </p:blipFill>
        <p:spPr>
          <a:xfrm>
            <a:off x="9745656" y="331862"/>
            <a:ext cx="2101063" cy="4584819"/>
          </a:xfrm>
          <a:prstGeom prst="rect">
            <a:avLst/>
          </a:prstGeom>
        </p:spPr>
      </p:pic>
      <p:pic>
        <p:nvPicPr>
          <p:cNvPr id="3" name="Picture 3" descr="Graphical user interface, application&#10;&#10;Description automatically generated">
            <a:extLst>
              <a:ext uri="{FF2B5EF4-FFF2-40B4-BE49-F238E27FC236}">
                <a16:creationId xmlns:a16="http://schemas.microsoft.com/office/drawing/2014/main" id="{9F6887D8-D31A-47CD-A411-12F10BAEDEA8}"/>
              </a:ext>
            </a:extLst>
          </p:cNvPr>
          <p:cNvPicPr>
            <a:picLocks noChangeAspect="1"/>
          </p:cNvPicPr>
          <p:nvPr/>
        </p:nvPicPr>
        <p:blipFill>
          <a:blip r:embed="rId3"/>
          <a:stretch>
            <a:fillRect/>
          </a:stretch>
        </p:blipFill>
        <p:spPr>
          <a:xfrm>
            <a:off x="7047926" y="331862"/>
            <a:ext cx="2098429" cy="4584819"/>
          </a:xfrm>
          <a:prstGeom prst="rect">
            <a:avLst/>
          </a:prstGeom>
        </p:spPr>
      </p:pic>
      <p:sp>
        <p:nvSpPr>
          <p:cNvPr id="4" name="TextBox 3">
            <a:extLst>
              <a:ext uri="{FF2B5EF4-FFF2-40B4-BE49-F238E27FC236}">
                <a16:creationId xmlns:a16="http://schemas.microsoft.com/office/drawing/2014/main" id="{2AE41E13-BB73-44CD-A325-7D9CFE0099FC}"/>
              </a:ext>
            </a:extLst>
          </p:cNvPr>
          <p:cNvSpPr txBox="1"/>
          <p:nvPr/>
        </p:nvSpPr>
        <p:spPr>
          <a:xfrm>
            <a:off x="7117222" y="49522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updated page</a:t>
            </a:r>
          </a:p>
        </p:txBody>
      </p:sp>
      <p:sp>
        <p:nvSpPr>
          <p:cNvPr id="6" name="TextBox 5">
            <a:extLst>
              <a:ext uri="{FF2B5EF4-FFF2-40B4-BE49-F238E27FC236}">
                <a16:creationId xmlns:a16="http://schemas.microsoft.com/office/drawing/2014/main" id="{80501A57-E62A-475A-AA63-C53C0A2476BD}"/>
              </a:ext>
            </a:extLst>
          </p:cNvPr>
          <p:cNvSpPr txBox="1"/>
          <p:nvPr/>
        </p:nvSpPr>
        <p:spPr>
          <a:xfrm>
            <a:off x="9866565" y="4952733"/>
            <a:ext cx="21806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original page</a:t>
            </a:r>
          </a:p>
        </p:txBody>
      </p:sp>
      <p:sp>
        <p:nvSpPr>
          <p:cNvPr id="7" name="TextBox 6">
            <a:extLst>
              <a:ext uri="{FF2B5EF4-FFF2-40B4-BE49-F238E27FC236}">
                <a16:creationId xmlns:a16="http://schemas.microsoft.com/office/drawing/2014/main" id="{29209787-0771-4DEE-9085-24BCF5D32D5A}"/>
              </a:ext>
            </a:extLst>
          </p:cNvPr>
          <p:cNvSpPr txBox="1"/>
          <p:nvPr/>
        </p:nvSpPr>
        <p:spPr>
          <a:xfrm>
            <a:off x="6867970" y="5436549"/>
            <a:ext cx="4979351"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Clicking an image takes you to the same page that clicking on the associated text does. This is the way many apps work and is intuitive for visual users. </a:t>
            </a:r>
            <a:endParaRPr lang="en-US"/>
          </a:p>
          <a:p>
            <a:pPr algn="l"/>
            <a:endParaRPr lang="en-US">
              <a:cs typeface="Calibri"/>
            </a:endParaRPr>
          </a:p>
        </p:txBody>
      </p:sp>
    </p:spTree>
    <p:extLst>
      <p:ext uri="{BB962C8B-B14F-4D97-AF65-F5344CB8AC3E}">
        <p14:creationId xmlns:p14="http://schemas.microsoft.com/office/powerpoint/2010/main" val="5291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DBBF10-BC2C-4125-AC92-CD9B9502325A}"/>
              </a:ext>
            </a:extLst>
          </p:cNvPr>
          <p:cNvPicPr>
            <a:picLocks noChangeAspect="1"/>
          </p:cNvPicPr>
          <p:nvPr/>
        </p:nvPicPr>
        <p:blipFill>
          <a:blip r:embed="rId2"/>
          <a:stretch>
            <a:fillRect/>
          </a:stretch>
        </p:blipFill>
        <p:spPr>
          <a:xfrm>
            <a:off x="6497782" y="566651"/>
            <a:ext cx="3269673" cy="5911895"/>
          </a:xfrm>
          <a:prstGeom prst="rect">
            <a:avLst/>
          </a:prstGeom>
          <a:ln>
            <a:solidFill>
              <a:schemeClr val="tx1"/>
            </a:solidFill>
          </a:ln>
          <a:effectLst>
            <a:softEdge rad="12700"/>
          </a:effectLst>
        </p:spPr>
      </p:pic>
      <p:sp>
        <p:nvSpPr>
          <p:cNvPr id="4" name="TextBox 3">
            <a:extLst>
              <a:ext uri="{FF2B5EF4-FFF2-40B4-BE49-F238E27FC236}">
                <a16:creationId xmlns:a16="http://schemas.microsoft.com/office/drawing/2014/main" id="{0B50486E-6A30-4712-90A9-AE39585DDAFD}"/>
              </a:ext>
            </a:extLst>
          </p:cNvPr>
          <p:cNvSpPr txBox="1"/>
          <p:nvPr/>
        </p:nvSpPr>
        <p:spPr>
          <a:xfrm>
            <a:off x="207818" y="290945"/>
            <a:ext cx="6289964" cy="6463308"/>
          </a:xfrm>
          <a:prstGeom prst="rect">
            <a:avLst/>
          </a:prstGeom>
          <a:noFill/>
        </p:spPr>
        <p:txBody>
          <a:bodyPr wrap="square" lIns="91440" tIns="45720" rIns="91440" bIns="45720" rtlCol="0" anchor="t">
            <a:spAutoFit/>
          </a:bodyPr>
          <a:lstStyle/>
          <a:p>
            <a:r>
              <a:rPr lang="en-US" b="1"/>
              <a:t>Welcome Page – </a:t>
            </a:r>
          </a:p>
          <a:p>
            <a:endParaRPr lang="en-US"/>
          </a:p>
          <a:p>
            <a:r>
              <a:rPr lang="en-US"/>
              <a:t>When users first open Yogi, they are presented with a warm Welcome Page in which provides them with 2 options based on age requirements. Yogi is designed for all age groups with appropriate settings that provide each user with the experience that best suits their needs. Yogi Kids is designed for age groups 10 and younger. Teen/Adults is designed for those that are 10+ based on app navigation capabilities. </a:t>
            </a:r>
            <a:endParaRPr lang="en-US">
              <a:cs typeface="Calibri"/>
            </a:endParaRPr>
          </a:p>
          <a:p>
            <a:endParaRPr lang="en-US"/>
          </a:p>
          <a:p>
            <a:r>
              <a:rPr lang="en-US" b="1"/>
              <a:t>User Research / Design Feedback:</a:t>
            </a:r>
            <a:endParaRPr lang="en-US" b="1">
              <a:cs typeface="Calibri"/>
            </a:endParaRPr>
          </a:p>
          <a:p>
            <a:endParaRPr lang="en-US"/>
          </a:p>
          <a:p>
            <a:pPr marL="285750" indent="-285750">
              <a:buFont typeface="Arial" panose="020B0604020202020204" pitchFamily="34" charset="0"/>
              <a:buChar char="•"/>
            </a:pPr>
            <a:r>
              <a:rPr lang="en-US"/>
              <a:t>As a group, we decided that presenting our users with a less complex Welcome Page, rather than an immediate Login Screen was appropriate. This addresses the issue of clustered design</a:t>
            </a:r>
            <a:endParaRPr lang="en-US">
              <a:cs typeface="Calibri"/>
            </a:endParaRPr>
          </a:p>
          <a:p>
            <a:pPr marL="285750" indent="-285750">
              <a:buFont typeface="Arial" panose="020B0604020202020204" pitchFamily="34" charset="0"/>
              <a:buChar char="•"/>
            </a:pPr>
            <a:endParaRPr lang="en-US"/>
          </a:p>
          <a:p>
            <a:r>
              <a:rPr lang="en-US" b="1"/>
              <a:t>Insights / Main Design Choices:</a:t>
            </a:r>
            <a:endParaRPr lang="en-US" b="1">
              <a:cs typeface="Calibri"/>
            </a:endParaRPr>
          </a:p>
          <a:p>
            <a:endParaRPr lang="en-US"/>
          </a:p>
          <a:p>
            <a:pPr marL="285750" indent="-285750">
              <a:buFont typeface="Arial" panose="020B0604020202020204" pitchFamily="34" charset="0"/>
              <a:buChar char="•"/>
            </a:pPr>
            <a:r>
              <a:rPr lang="en-US"/>
              <a:t>Create a Welcome Page to navigate each user towards a separate version of each Login Screen based on age specifications. </a:t>
            </a:r>
            <a:endParaRPr lang="en-US">
              <a:cs typeface="Calibri"/>
            </a:endParaRPr>
          </a:p>
          <a:p>
            <a:pPr marL="285750" indent="-285750">
              <a:buFont typeface="Arial" panose="020B0604020202020204" pitchFamily="34" charset="0"/>
              <a:buChar char="•"/>
            </a:pPr>
            <a:r>
              <a:rPr lang="en-US"/>
              <a:t>Friendlier design to minimize the visual concepts of the app. </a:t>
            </a:r>
            <a:endParaRPr lang="en-US">
              <a:cs typeface="Calibri"/>
            </a:endParaRPr>
          </a:p>
        </p:txBody>
      </p:sp>
      <p:sp>
        <p:nvSpPr>
          <p:cNvPr id="7" name="TextBox 6">
            <a:extLst>
              <a:ext uri="{FF2B5EF4-FFF2-40B4-BE49-F238E27FC236}">
                <a16:creationId xmlns:a16="http://schemas.microsoft.com/office/drawing/2014/main" id="{AFF32B92-E285-48E5-A5E7-7A45D7A96271}"/>
              </a:ext>
            </a:extLst>
          </p:cNvPr>
          <p:cNvSpPr txBox="1"/>
          <p:nvPr/>
        </p:nvSpPr>
        <p:spPr>
          <a:xfrm>
            <a:off x="9933709" y="2785227"/>
            <a:ext cx="1925782" cy="3693319"/>
          </a:xfrm>
          <a:prstGeom prst="rect">
            <a:avLst/>
          </a:prstGeom>
          <a:noFill/>
          <a:ln>
            <a:solidFill>
              <a:schemeClr val="accent1">
                <a:shade val="50000"/>
              </a:schemeClr>
            </a:solidFill>
          </a:ln>
        </p:spPr>
        <p:txBody>
          <a:bodyPr wrap="square" lIns="91440" tIns="45720" rIns="91440" bIns="45720" rtlCol="0" anchor="t">
            <a:spAutoFit/>
          </a:bodyPr>
          <a:lstStyle/>
          <a:p>
            <a:r>
              <a:rPr lang="en-US"/>
              <a:t>Yogi's target audience includes members of all age groups. As a result, we include an age selection menu to deliver the best user experience. This aligns with Nielsen's Heuristic #5: error prevention.</a:t>
            </a:r>
            <a:endParaRPr lang="en-US">
              <a:cs typeface="Calibri"/>
            </a:endParaRPr>
          </a:p>
        </p:txBody>
      </p:sp>
      <p:pic>
        <p:nvPicPr>
          <p:cNvPr id="9" name="Picture 8">
            <a:extLst>
              <a:ext uri="{FF2B5EF4-FFF2-40B4-BE49-F238E27FC236}">
                <a16:creationId xmlns:a16="http://schemas.microsoft.com/office/drawing/2014/main" id="{FF11B744-7D90-4350-B0D7-1B8AA16C01E2}"/>
              </a:ext>
            </a:extLst>
          </p:cNvPr>
          <p:cNvPicPr>
            <a:picLocks noChangeAspect="1"/>
          </p:cNvPicPr>
          <p:nvPr/>
        </p:nvPicPr>
        <p:blipFill>
          <a:blip r:embed="rId3"/>
          <a:stretch>
            <a:fillRect/>
          </a:stretch>
        </p:blipFill>
        <p:spPr>
          <a:xfrm>
            <a:off x="10666582" y="290945"/>
            <a:ext cx="1317600" cy="2252910"/>
          </a:xfrm>
          <a:prstGeom prst="rect">
            <a:avLst/>
          </a:prstGeom>
          <a:ln>
            <a:solidFill>
              <a:schemeClr val="accent1">
                <a:shade val="50000"/>
              </a:schemeClr>
            </a:solidFill>
          </a:ln>
        </p:spPr>
      </p:pic>
      <p:sp>
        <p:nvSpPr>
          <p:cNvPr id="13" name="Arrow: Right 12">
            <a:extLst>
              <a:ext uri="{FF2B5EF4-FFF2-40B4-BE49-F238E27FC236}">
                <a16:creationId xmlns:a16="http://schemas.microsoft.com/office/drawing/2014/main" id="{9D649AC3-B3BD-431C-8ACB-C1A109B478A9}"/>
              </a:ext>
            </a:extLst>
          </p:cNvPr>
          <p:cNvSpPr/>
          <p:nvPr/>
        </p:nvSpPr>
        <p:spPr>
          <a:xfrm rot="20065620">
            <a:off x="8822142" y="2424567"/>
            <a:ext cx="1883821" cy="22555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E4CBEA-D867-4EDF-8D33-D8DF0409A27F}"/>
              </a:ext>
            </a:extLst>
          </p:cNvPr>
          <p:cNvSpPr txBox="1"/>
          <p:nvPr/>
        </p:nvSpPr>
        <p:spPr>
          <a:xfrm>
            <a:off x="207818" y="290945"/>
            <a:ext cx="6289964" cy="6740307"/>
          </a:xfrm>
          <a:prstGeom prst="rect">
            <a:avLst/>
          </a:prstGeom>
          <a:noFill/>
        </p:spPr>
        <p:txBody>
          <a:bodyPr wrap="square" lIns="91440" tIns="45720" rIns="91440" bIns="45720" rtlCol="0" anchor="t">
            <a:spAutoFit/>
          </a:bodyPr>
          <a:lstStyle/>
          <a:p>
            <a:r>
              <a:rPr lang="en-US" b="1"/>
              <a:t>Login Page / Create Account </a:t>
            </a:r>
            <a:r>
              <a:rPr lang="en-US" b="1">
                <a:ea typeface="+mn-lt"/>
                <a:cs typeface="+mn-lt"/>
              </a:rPr>
              <a:t>– </a:t>
            </a:r>
            <a:endParaRPr lang="en-US">
              <a:ea typeface="+mn-lt"/>
              <a:cs typeface="+mn-lt"/>
            </a:endParaRPr>
          </a:p>
          <a:p>
            <a:endParaRPr lang="en-US">
              <a:cs typeface="Calibri"/>
            </a:endParaRPr>
          </a:p>
          <a:p>
            <a:r>
              <a:rPr lang="en-US"/>
              <a:t>Upon users input of either Kids or Teens/Adults, each will be directed towards Yogi’s Login Screen. Both Kids and Teens/Adults have very similar user interfaces in which is easy to navigate. The user can Login directly or Create an Account. The Login Page also provides each user with the selection for ‘Forget Password?’ in case this had been forgotten.</a:t>
            </a:r>
            <a:endParaRPr lang="en-US">
              <a:cs typeface="Calibri"/>
            </a:endParaRPr>
          </a:p>
          <a:p>
            <a:endParaRPr lang="en-US"/>
          </a:p>
          <a:p>
            <a:r>
              <a:rPr lang="en-US" b="1"/>
              <a:t>User Research / Design Feedback:</a:t>
            </a:r>
            <a:endParaRPr lang="en-US" b="1">
              <a:cs typeface="Calibri"/>
            </a:endParaRPr>
          </a:p>
          <a:p>
            <a:endParaRPr lang="en-US" b="1">
              <a:cs typeface="Calibri"/>
            </a:endParaRPr>
          </a:p>
          <a:p>
            <a:pPr marL="285750" indent="-285750">
              <a:buFont typeface="Arial" panose="020B0604020202020204" pitchFamily="34" charset="0"/>
              <a:buChar char="•"/>
            </a:pPr>
            <a:r>
              <a:rPr lang="en-US">
                <a:cs typeface="Calibri"/>
              </a:rPr>
              <a:t>During heuristic evaluation, we realized we had no error handling present in the login screens. This was a clear violation of Usability Heuristic #9: </a:t>
            </a:r>
            <a:r>
              <a:rPr lang="en-US">
                <a:ea typeface="+mn-lt"/>
                <a:cs typeface="+mn-lt"/>
              </a:rPr>
              <a:t>Help users recognize, diagnose, and recover from errors.</a:t>
            </a:r>
          </a:p>
          <a:p>
            <a:pPr marL="285750" indent="-285750">
              <a:buFont typeface="Arial" panose="020B0604020202020204" pitchFamily="34" charset="0"/>
              <a:buChar char="•"/>
            </a:pPr>
            <a:endParaRPr lang="en-US">
              <a:cs typeface="Calibri"/>
            </a:endParaRPr>
          </a:p>
          <a:p>
            <a:r>
              <a:rPr lang="en-US" b="1"/>
              <a:t>Insights / Main Design Choices:</a:t>
            </a:r>
            <a:endParaRPr lang="en-US" b="1">
              <a:cs typeface="Calibri"/>
            </a:endParaRPr>
          </a:p>
          <a:p>
            <a:endParaRPr lang="en-US" b="1">
              <a:cs typeface="Calibri"/>
            </a:endParaRPr>
          </a:p>
          <a:p>
            <a:pPr marL="285750" indent="-285750">
              <a:buFont typeface="Arial" panose="020B0604020202020204" pitchFamily="34" charset="0"/>
              <a:buChar char="•"/>
            </a:pPr>
            <a:r>
              <a:rPr lang="en-US">
                <a:cs typeface="Calibri"/>
              </a:rPr>
              <a:t>Once this heuristic violation was encountered by our experts, we added in two additional features: the ability to recover a forgotten password, and the error messaging that would appear if a user attempted to create a new account using an email already associated with an account.</a:t>
            </a:r>
          </a:p>
          <a:p>
            <a:pPr marL="285750" indent="-285750">
              <a:buFont typeface="Arial" panose="020B0604020202020204" pitchFamily="34" charset="0"/>
              <a:buChar char="•"/>
            </a:pPr>
            <a:endParaRPr lang="en-US"/>
          </a:p>
        </p:txBody>
      </p:sp>
      <p:pic>
        <p:nvPicPr>
          <p:cNvPr id="7" name="Picture 6">
            <a:extLst>
              <a:ext uri="{FF2B5EF4-FFF2-40B4-BE49-F238E27FC236}">
                <a16:creationId xmlns:a16="http://schemas.microsoft.com/office/drawing/2014/main" id="{3751D8F6-3D83-4FE0-BEC0-2CC958750A6D}"/>
              </a:ext>
            </a:extLst>
          </p:cNvPr>
          <p:cNvPicPr>
            <a:picLocks noChangeAspect="1"/>
          </p:cNvPicPr>
          <p:nvPr/>
        </p:nvPicPr>
        <p:blipFill>
          <a:blip r:embed="rId2"/>
          <a:stretch>
            <a:fillRect/>
          </a:stretch>
        </p:blipFill>
        <p:spPr>
          <a:xfrm>
            <a:off x="6497782" y="330410"/>
            <a:ext cx="3301732" cy="6028825"/>
          </a:xfrm>
          <a:prstGeom prst="rect">
            <a:avLst/>
          </a:prstGeom>
          <a:ln>
            <a:solidFill>
              <a:schemeClr val="accent1">
                <a:shade val="50000"/>
              </a:schemeClr>
            </a:solidFill>
          </a:ln>
        </p:spPr>
      </p:pic>
      <p:sp>
        <p:nvSpPr>
          <p:cNvPr id="8" name="TextBox 7">
            <a:extLst>
              <a:ext uri="{FF2B5EF4-FFF2-40B4-BE49-F238E27FC236}">
                <a16:creationId xmlns:a16="http://schemas.microsoft.com/office/drawing/2014/main" id="{E2795402-6ABB-4272-90A1-67CC0A2EDD70}"/>
              </a:ext>
            </a:extLst>
          </p:cNvPr>
          <p:cNvSpPr txBox="1"/>
          <p:nvPr/>
        </p:nvSpPr>
        <p:spPr>
          <a:xfrm>
            <a:off x="9965769" y="290945"/>
            <a:ext cx="2018413" cy="2862322"/>
          </a:xfrm>
          <a:prstGeom prst="rect">
            <a:avLst/>
          </a:prstGeom>
          <a:noFill/>
          <a:ln>
            <a:solidFill>
              <a:schemeClr val="accent1">
                <a:shade val="50000"/>
              </a:schemeClr>
            </a:solidFill>
          </a:ln>
        </p:spPr>
        <p:txBody>
          <a:bodyPr wrap="square" lIns="91440" tIns="45720" rIns="91440" bIns="45720" rtlCol="0" anchor="t">
            <a:spAutoFit/>
          </a:bodyPr>
          <a:lstStyle/>
          <a:p>
            <a:r>
              <a:rPr lang="en-US"/>
              <a:t>For full effects of an application that provides users with the option to use only an email or a username, or both. Each Login Screen had implemented the ability to do so as well. </a:t>
            </a:r>
          </a:p>
        </p:txBody>
      </p:sp>
      <p:sp>
        <p:nvSpPr>
          <p:cNvPr id="14" name="Arrow: Right 13">
            <a:extLst>
              <a:ext uri="{FF2B5EF4-FFF2-40B4-BE49-F238E27FC236}">
                <a16:creationId xmlns:a16="http://schemas.microsoft.com/office/drawing/2014/main" id="{2D93DAD2-6E1F-4FEA-A617-D5D550FA2FCF}"/>
              </a:ext>
            </a:extLst>
          </p:cNvPr>
          <p:cNvSpPr/>
          <p:nvPr/>
        </p:nvSpPr>
        <p:spPr>
          <a:xfrm>
            <a:off x="9005454" y="3704734"/>
            <a:ext cx="1786573" cy="329109"/>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02DED6E-52AA-4B02-AA84-239A541D897F}"/>
              </a:ext>
            </a:extLst>
          </p:cNvPr>
          <p:cNvPicPr>
            <a:picLocks noChangeAspect="1"/>
          </p:cNvPicPr>
          <p:nvPr/>
        </p:nvPicPr>
        <p:blipFill>
          <a:blip r:embed="rId3"/>
          <a:stretch>
            <a:fillRect/>
          </a:stretch>
        </p:blipFill>
        <p:spPr>
          <a:xfrm>
            <a:off x="10958283" y="2844053"/>
            <a:ext cx="956626" cy="1721362"/>
          </a:xfrm>
          <a:prstGeom prst="rect">
            <a:avLst/>
          </a:prstGeom>
          <a:ln>
            <a:solidFill>
              <a:schemeClr val="accent1">
                <a:shade val="50000"/>
              </a:schemeClr>
            </a:solidFill>
          </a:ln>
        </p:spPr>
      </p:pic>
      <p:sp>
        <p:nvSpPr>
          <p:cNvPr id="17" name="Arrow: Right 16">
            <a:extLst>
              <a:ext uri="{FF2B5EF4-FFF2-40B4-BE49-F238E27FC236}">
                <a16:creationId xmlns:a16="http://schemas.microsoft.com/office/drawing/2014/main" id="{73AA5F32-DB0A-4BC9-B4B2-B159BA0DB080}"/>
              </a:ext>
            </a:extLst>
          </p:cNvPr>
          <p:cNvSpPr/>
          <p:nvPr/>
        </p:nvSpPr>
        <p:spPr>
          <a:xfrm rot="2147742">
            <a:off x="8906227" y="4989876"/>
            <a:ext cx="1786573" cy="329109"/>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3E70E7F-2440-45C9-95EA-0222FB7720A2}"/>
              </a:ext>
            </a:extLst>
          </p:cNvPr>
          <p:cNvPicPr>
            <a:picLocks noChangeAspect="1"/>
          </p:cNvPicPr>
          <p:nvPr/>
        </p:nvPicPr>
        <p:blipFill>
          <a:blip r:embed="rId4"/>
          <a:stretch>
            <a:fillRect/>
          </a:stretch>
        </p:blipFill>
        <p:spPr>
          <a:xfrm>
            <a:off x="10958283" y="4836329"/>
            <a:ext cx="956625" cy="1740092"/>
          </a:xfrm>
          <a:prstGeom prst="rect">
            <a:avLst/>
          </a:prstGeom>
          <a:ln>
            <a:solidFill>
              <a:schemeClr val="accent1">
                <a:shade val="50000"/>
              </a:schemeClr>
            </a:solidFill>
          </a:ln>
        </p:spPr>
      </p:pic>
    </p:spTree>
    <p:extLst>
      <p:ext uri="{BB962C8B-B14F-4D97-AF65-F5344CB8AC3E}">
        <p14:creationId xmlns:p14="http://schemas.microsoft.com/office/powerpoint/2010/main" val="6290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508361-FF3C-4773-BFFB-F7025ECFDD38}"/>
              </a:ext>
            </a:extLst>
          </p:cNvPr>
          <p:cNvPicPr>
            <a:picLocks noChangeAspect="1"/>
          </p:cNvPicPr>
          <p:nvPr/>
        </p:nvPicPr>
        <p:blipFill>
          <a:blip r:embed="rId2"/>
          <a:stretch>
            <a:fillRect/>
          </a:stretch>
        </p:blipFill>
        <p:spPr>
          <a:xfrm>
            <a:off x="6496180" y="290945"/>
            <a:ext cx="2501494" cy="6407335"/>
          </a:xfrm>
          <a:prstGeom prst="rect">
            <a:avLst/>
          </a:prstGeom>
          <a:ln>
            <a:solidFill>
              <a:schemeClr val="accent1">
                <a:shade val="50000"/>
              </a:schemeClr>
            </a:solidFill>
          </a:ln>
        </p:spPr>
      </p:pic>
      <p:sp>
        <p:nvSpPr>
          <p:cNvPr id="6" name="TextBox 5">
            <a:extLst>
              <a:ext uri="{FF2B5EF4-FFF2-40B4-BE49-F238E27FC236}">
                <a16:creationId xmlns:a16="http://schemas.microsoft.com/office/drawing/2014/main" id="{231ECF69-BB74-4C1A-9954-C0A66296E591}"/>
              </a:ext>
            </a:extLst>
          </p:cNvPr>
          <p:cNvSpPr txBox="1"/>
          <p:nvPr/>
        </p:nvSpPr>
        <p:spPr>
          <a:xfrm>
            <a:off x="207818" y="290945"/>
            <a:ext cx="6289964" cy="6740307"/>
          </a:xfrm>
          <a:prstGeom prst="rect">
            <a:avLst/>
          </a:prstGeom>
          <a:noFill/>
        </p:spPr>
        <p:txBody>
          <a:bodyPr wrap="square" lIns="91440" tIns="45720" rIns="91440" bIns="45720" rtlCol="0" anchor="t">
            <a:spAutoFit/>
          </a:bodyPr>
          <a:lstStyle/>
          <a:p>
            <a:r>
              <a:rPr lang="en-US" b="1"/>
              <a:t>Home Page / Navigation</a:t>
            </a:r>
            <a:r>
              <a:rPr lang="en-US" b="1">
                <a:ea typeface="+mn-lt"/>
                <a:cs typeface="+mn-lt"/>
              </a:rPr>
              <a:t> – </a:t>
            </a:r>
            <a:endParaRPr lang="en-US">
              <a:ea typeface="+mn-lt"/>
              <a:cs typeface="+mn-lt"/>
            </a:endParaRPr>
          </a:p>
          <a:p>
            <a:endParaRPr lang="en-US">
              <a:cs typeface="Calibri"/>
            </a:endParaRPr>
          </a:p>
          <a:p>
            <a:r>
              <a:rPr lang="en-US"/>
              <a:t>Once the user has successfully logged into their Yogi accounts, each will be greeted with a ‘Welcome back, user!’ The Home Page is where each user will be able to start a practice. A footer has been included within each Screen and giving users the ability to navigate quickly through Yogi. </a:t>
            </a:r>
            <a:endParaRPr lang="en-US">
              <a:cs typeface="Calibri"/>
            </a:endParaRPr>
          </a:p>
          <a:p>
            <a:endParaRPr lang="en-US">
              <a:cs typeface="Calibri"/>
            </a:endParaRPr>
          </a:p>
          <a:p>
            <a:r>
              <a:rPr lang="en-US" b="1"/>
              <a:t>User Research / Design Feedback:</a:t>
            </a:r>
            <a:endParaRPr lang="en-US" b="1">
              <a:cs typeface="Calibri"/>
            </a:endParaRPr>
          </a:p>
          <a:p>
            <a:pPr marL="285750" indent="-285750">
              <a:buFont typeface="Arial" panose="020B0604020202020204" pitchFamily="34" charset="0"/>
              <a:buChar char="•"/>
            </a:pPr>
            <a:r>
              <a:rPr lang="en-US">
                <a:cs typeface="Calibri"/>
              </a:rPr>
              <a:t>Users across different target audiences expressed that starting and sticking with an exercise routine was challenging.</a:t>
            </a:r>
          </a:p>
          <a:p>
            <a:pPr marL="285750" indent="-285750">
              <a:buFont typeface="Arial" panose="020B0604020202020204" pitchFamily="34" charset="0"/>
              <a:buChar char="•"/>
            </a:pPr>
            <a:r>
              <a:rPr lang="en-US">
                <a:cs typeface="Calibri"/>
              </a:rPr>
              <a:t>We wanted to align with Nielsen's Heuristic #2: </a:t>
            </a:r>
            <a:r>
              <a:rPr lang="en-US">
                <a:ea typeface="+mn-lt"/>
                <a:cs typeface="+mn-lt"/>
              </a:rPr>
              <a:t>Match between system and the real world.</a:t>
            </a:r>
          </a:p>
          <a:p>
            <a:pPr marL="285750" indent="-285750">
              <a:buFont typeface="Arial" panose="020B0604020202020204" pitchFamily="34" charset="0"/>
              <a:buChar char="•"/>
            </a:pPr>
            <a:endParaRPr lang="en-US">
              <a:cs typeface="Calibri"/>
            </a:endParaRPr>
          </a:p>
          <a:p>
            <a:r>
              <a:rPr lang="en-US" b="1"/>
              <a:t>Insights / Main Design Choices:</a:t>
            </a:r>
            <a:endParaRPr lang="en-US" b="1">
              <a:cs typeface="Calibri"/>
            </a:endParaRPr>
          </a:p>
          <a:p>
            <a:pPr marL="285750" indent="-285750">
              <a:buFont typeface="Arial" panose="020B0604020202020204" pitchFamily="34" charset="0"/>
              <a:buChar char="•"/>
            </a:pPr>
            <a:r>
              <a:rPr lang="en-US">
                <a:cs typeface="Calibri"/>
              </a:rPr>
              <a:t>As a result of our research, we decided to include motivational KPIs for users upon login. </a:t>
            </a:r>
            <a:r>
              <a:rPr lang="en-US">
                <a:ea typeface="+mn-lt"/>
                <a:cs typeface="+mn-lt"/>
              </a:rPr>
              <a:t>Users are presented with stats related to the last time they practiced, the duration of their last practice, along with the number of days they have practiced in the last week.</a:t>
            </a:r>
            <a:endParaRPr lang="en-US">
              <a:cs typeface="Calibri"/>
            </a:endParaRPr>
          </a:p>
          <a:p>
            <a:pPr marL="285750" indent="-285750">
              <a:buFont typeface="Arial" panose="020B0604020202020204" pitchFamily="34" charset="0"/>
              <a:buChar char="•"/>
            </a:pPr>
            <a:r>
              <a:rPr lang="en-US">
                <a:ea typeface="+mn-lt"/>
                <a:cs typeface="+mn-lt"/>
              </a:rPr>
              <a:t>To improve usability and adoption we provide our users with a standard footer navigation and account menu, aligning with industry standards and boosting user confidence.</a:t>
            </a:r>
            <a:endParaRPr lang="en-US">
              <a:cs typeface="Calibri"/>
            </a:endParaRPr>
          </a:p>
          <a:p>
            <a:pPr marL="285750" indent="-285750">
              <a:buFont typeface="Arial" panose="020B0604020202020204" pitchFamily="34" charset="0"/>
              <a:buChar char="•"/>
            </a:pPr>
            <a:endParaRPr lang="en-US">
              <a:cs typeface="Calibri"/>
            </a:endParaRPr>
          </a:p>
        </p:txBody>
      </p:sp>
      <p:sp>
        <p:nvSpPr>
          <p:cNvPr id="8" name="TextBox 7">
            <a:extLst>
              <a:ext uri="{FF2B5EF4-FFF2-40B4-BE49-F238E27FC236}">
                <a16:creationId xmlns:a16="http://schemas.microsoft.com/office/drawing/2014/main" id="{56FFCAD7-8C3E-4B2F-89C7-B94D6DFD1993}"/>
              </a:ext>
            </a:extLst>
          </p:cNvPr>
          <p:cNvSpPr txBox="1"/>
          <p:nvPr/>
        </p:nvSpPr>
        <p:spPr>
          <a:xfrm>
            <a:off x="9704512" y="3441680"/>
            <a:ext cx="2018413" cy="3139321"/>
          </a:xfrm>
          <a:prstGeom prst="rect">
            <a:avLst/>
          </a:prstGeom>
          <a:noFill/>
          <a:ln>
            <a:solidFill>
              <a:schemeClr val="accent1">
                <a:shade val="50000"/>
              </a:schemeClr>
            </a:solidFill>
          </a:ln>
        </p:spPr>
        <p:txBody>
          <a:bodyPr wrap="square" lIns="91440" tIns="45720" rIns="91440" bIns="45720" rtlCol="0" anchor="t">
            <a:spAutoFit/>
          </a:bodyPr>
          <a:lstStyle/>
          <a:p>
            <a:r>
              <a:rPr lang="en-US"/>
              <a:t>Like many Home menus, there is an option to review additional settings. Here, users will also be able to manage their Yogi account notifications, profile information and login activity.</a:t>
            </a:r>
          </a:p>
        </p:txBody>
      </p:sp>
      <p:pic>
        <p:nvPicPr>
          <p:cNvPr id="10" name="Picture 9">
            <a:extLst>
              <a:ext uri="{FF2B5EF4-FFF2-40B4-BE49-F238E27FC236}">
                <a16:creationId xmlns:a16="http://schemas.microsoft.com/office/drawing/2014/main" id="{D659FB11-9FCF-4FD5-A079-BF365A47EC9D}"/>
              </a:ext>
            </a:extLst>
          </p:cNvPr>
          <p:cNvPicPr>
            <a:picLocks noChangeAspect="1"/>
          </p:cNvPicPr>
          <p:nvPr/>
        </p:nvPicPr>
        <p:blipFill>
          <a:blip r:embed="rId3"/>
          <a:stretch>
            <a:fillRect/>
          </a:stretch>
        </p:blipFill>
        <p:spPr>
          <a:xfrm>
            <a:off x="10149203" y="225332"/>
            <a:ext cx="1474761" cy="2954102"/>
          </a:xfrm>
          <a:prstGeom prst="rect">
            <a:avLst/>
          </a:prstGeom>
          <a:ln>
            <a:solidFill>
              <a:schemeClr val="accent1">
                <a:shade val="50000"/>
              </a:schemeClr>
            </a:solidFill>
          </a:ln>
        </p:spPr>
      </p:pic>
      <p:sp>
        <p:nvSpPr>
          <p:cNvPr id="11" name="Arrow: Right 10">
            <a:extLst>
              <a:ext uri="{FF2B5EF4-FFF2-40B4-BE49-F238E27FC236}">
                <a16:creationId xmlns:a16="http://schemas.microsoft.com/office/drawing/2014/main" id="{62C9B53F-51B0-43B9-A23A-198101ADD420}"/>
              </a:ext>
            </a:extLst>
          </p:cNvPr>
          <p:cNvSpPr/>
          <p:nvPr/>
        </p:nvSpPr>
        <p:spPr>
          <a:xfrm rot="869578">
            <a:off x="6960787" y="968919"/>
            <a:ext cx="3147739" cy="13906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1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A49DFD-FBD3-4E7F-ACF0-BE7AC708F2FB}"/>
              </a:ext>
            </a:extLst>
          </p:cNvPr>
          <p:cNvPicPr>
            <a:picLocks noChangeAspect="1"/>
          </p:cNvPicPr>
          <p:nvPr/>
        </p:nvPicPr>
        <p:blipFill>
          <a:blip r:embed="rId2"/>
          <a:stretch>
            <a:fillRect/>
          </a:stretch>
        </p:blipFill>
        <p:spPr>
          <a:xfrm>
            <a:off x="9909313" y="81971"/>
            <a:ext cx="2146467" cy="2033495"/>
          </a:xfrm>
          <a:prstGeom prst="rect">
            <a:avLst/>
          </a:prstGeom>
        </p:spPr>
      </p:pic>
      <p:sp>
        <p:nvSpPr>
          <p:cNvPr id="2" name="TextBox 1">
            <a:extLst>
              <a:ext uri="{FF2B5EF4-FFF2-40B4-BE49-F238E27FC236}">
                <a16:creationId xmlns:a16="http://schemas.microsoft.com/office/drawing/2014/main" id="{B7E7D1D9-F167-4FA1-A2EE-D90585A5049E}"/>
              </a:ext>
            </a:extLst>
          </p:cNvPr>
          <p:cNvSpPr txBox="1"/>
          <p:nvPr/>
        </p:nvSpPr>
        <p:spPr>
          <a:xfrm>
            <a:off x="64053" y="174487"/>
            <a:ext cx="5437808"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Routines and Flows Page – </a:t>
            </a:r>
            <a:endParaRPr lang="en-US">
              <a:ea typeface="+mn-lt"/>
              <a:cs typeface="+mn-lt"/>
            </a:endParaRPr>
          </a:p>
          <a:p>
            <a:endParaRPr lang="en-US"/>
          </a:p>
          <a:p>
            <a:r>
              <a:rPr lang="en-US">
                <a:ea typeface="+mn-lt"/>
                <a:cs typeface="+mn-lt"/>
              </a:rPr>
              <a:t>Yogi presents a unified search experience for users, and most of these features can be found when searching for individual poses as well. We needed to find a way to help users digest and organize a lot of different Routines. </a:t>
            </a:r>
          </a:p>
          <a:p>
            <a:endParaRPr lang="en-US">
              <a:cs typeface="Calibri" panose="020F0502020204030204"/>
            </a:endParaRPr>
          </a:p>
          <a:p>
            <a:r>
              <a:rPr lang="en-US" b="1">
                <a:ea typeface="+mn-lt"/>
                <a:cs typeface="+mn-lt"/>
              </a:rPr>
              <a:t>User Research / Design Feedback:</a:t>
            </a:r>
            <a:r>
              <a:rPr lang="en-US">
                <a:ea typeface="+mn-lt"/>
                <a:cs typeface="+mn-lt"/>
              </a:rPr>
              <a:t> </a:t>
            </a:r>
          </a:p>
          <a:p>
            <a:pPr marL="285750" indent="-285750">
              <a:buFont typeface="Arial"/>
              <a:buChar char="•"/>
            </a:pPr>
            <a:r>
              <a:rPr lang="en-US">
                <a:ea typeface="+mn-lt"/>
                <a:cs typeface="+mn-lt"/>
              </a:rPr>
              <a:t>Users noticed inconsistencies in the way that we gave them the option to navigate back within the application. This violated Nielsen Heuristic #4, Consistency and Standards. </a:t>
            </a:r>
          </a:p>
          <a:p>
            <a:pPr marL="285750" indent="-285750">
              <a:buFont typeface="Arial"/>
              <a:buChar char="•"/>
            </a:pPr>
            <a:r>
              <a:rPr lang="en-US">
                <a:ea typeface="+mn-lt"/>
                <a:cs typeface="+mn-lt"/>
              </a:rPr>
              <a:t>Users indicated they were overall satisfied with the way that the information was divided and presented. </a:t>
            </a:r>
          </a:p>
          <a:p>
            <a:endParaRPr lang="en-US"/>
          </a:p>
          <a:p>
            <a:r>
              <a:rPr lang="en-US" b="1">
                <a:ea typeface="+mn-lt"/>
                <a:cs typeface="+mn-lt"/>
              </a:rPr>
              <a:t>Insights / Main Design Choices: </a:t>
            </a:r>
          </a:p>
          <a:p>
            <a:pPr marL="285750" indent="-285750">
              <a:buFont typeface="Arial"/>
              <a:buChar char="•"/>
            </a:pPr>
            <a:r>
              <a:rPr lang="en-US">
                <a:ea typeface="+mn-lt"/>
                <a:cs typeface="+mn-lt"/>
              </a:rPr>
              <a:t>As a result, we replaced the Go Back buttons that were used in the Routines &amp; Flows as well as Poses &amp; Exercises sections of the application. </a:t>
            </a:r>
          </a:p>
          <a:p>
            <a:pPr marL="285750" indent="-285750">
              <a:buFont typeface="Arial"/>
              <a:buChar char="•"/>
            </a:pPr>
            <a:r>
              <a:rPr lang="en-US">
                <a:cs typeface="Calibri"/>
              </a:rPr>
              <a:t>This provides uniform design aesthetics and user experience across all screens within the app.</a:t>
            </a:r>
          </a:p>
        </p:txBody>
      </p:sp>
      <p:sp>
        <p:nvSpPr>
          <p:cNvPr id="7" name="Arrow: Right 6">
            <a:extLst>
              <a:ext uri="{FF2B5EF4-FFF2-40B4-BE49-F238E27FC236}">
                <a16:creationId xmlns:a16="http://schemas.microsoft.com/office/drawing/2014/main" id="{EDA841A8-D8C5-430A-9019-A9BF75942663}"/>
              </a:ext>
            </a:extLst>
          </p:cNvPr>
          <p:cNvSpPr/>
          <p:nvPr/>
        </p:nvSpPr>
        <p:spPr>
          <a:xfrm rot="600000">
            <a:off x="7888687" y="2319822"/>
            <a:ext cx="1108305" cy="27278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CA69A884-A401-4B8E-B7CB-B1FAB14D82B8}"/>
              </a:ext>
            </a:extLst>
          </p:cNvPr>
          <p:cNvPicPr>
            <a:picLocks noChangeAspect="1"/>
          </p:cNvPicPr>
          <p:nvPr/>
        </p:nvPicPr>
        <p:blipFill>
          <a:blip r:embed="rId3"/>
          <a:stretch>
            <a:fillRect/>
          </a:stretch>
        </p:blipFill>
        <p:spPr>
          <a:xfrm>
            <a:off x="6197102" y="1358891"/>
            <a:ext cx="1551433" cy="3402967"/>
          </a:xfrm>
          <a:prstGeom prst="rect">
            <a:avLst/>
          </a:prstGeom>
          <a:ln>
            <a:noFill/>
          </a:ln>
          <a:effectLst>
            <a:outerShdw blurRad="292100" dist="139700" dir="2700000" algn="tl" rotWithShape="0">
              <a:srgbClr val="333333">
                <a:alpha val="65000"/>
              </a:srgbClr>
            </a:outerShdw>
          </a:effectLst>
        </p:spPr>
      </p:pic>
      <p:pic>
        <p:nvPicPr>
          <p:cNvPr id="10" name="Picture 10" descr="Graphical user interface, application&#10;&#10;Description automatically generated">
            <a:extLst>
              <a:ext uri="{FF2B5EF4-FFF2-40B4-BE49-F238E27FC236}">
                <a16:creationId xmlns:a16="http://schemas.microsoft.com/office/drawing/2014/main" id="{CE107A54-4175-4859-A8D0-72692FD59453}"/>
              </a:ext>
            </a:extLst>
          </p:cNvPr>
          <p:cNvPicPr>
            <a:picLocks noChangeAspect="1"/>
          </p:cNvPicPr>
          <p:nvPr/>
        </p:nvPicPr>
        <p:blipFill>
          <a:blip r:embed="rId4"/>
          <a:stretch>
            <a:fillRect/>
          </a:stretch>
        </p:blipFill>
        <p:spPr>
          <a:xfrm>
            <a:off x="9132662" y="1990036"/>
            <a:ext cx="1557720" cy="3396975"/>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AE791AA8-C9B8-48E3-AB8F-DA1D8919387D}"/>
              </a:ext>
            </a:extLst>
          </p:cNvPr>
          <p:cNvSpPr txBox="1"/>
          <p:nvPr/>
        </p:nvSpPr>
        <p:spPr>
          <a:xfrm>
            <a:off x="6198704" y="5028095"/>
            <a:ext cx="15615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Original</a:t>
            </a:r>
          </a:p>
        </p:txBody>
      </p:sp>
      <p:sp>
        <p:nvSpPr>
          <p:cNvPr id="8" name="TextBox 7">
            <a:extLst>
              <a:ext uri="{FF2B5EF4-FFF2-40B4-BE49-F238E27FC236}">
                <a16:creationId xmlns:a16="http://schemas.microsoft.com/office/drawing/2014/main" id="{7B9F2551-657A-4B75-BD3A-4A6BD2634680}"/>
              </a:ext>
            </a:extLst>
          </p:cNvPr>
          <p:cNvSpPr txBox="1"/>
          <p:nvPr/>
        </p:nvSpPr>
        <p:spPr>
          <a:xfrm>
            <a:off x="9130747" y="5591312"/>
            <a:ext cx="15615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Update</a:t>
            </a:r>
          </a:p>
        </p:txBody>
      </p:sp>
    </p:spTree>
    <p:extLst>
      <p:ext uri="{BB962C8B-B14F-4D97-AF65-F5344CB8AC3E}">
        <p14:creationId xmlns:p14="http://schemas.microsoft.com/office/powerpoint/2010/main" val="151177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593F60-2616-4E63-B11E-7462AEC983FC}"/>
              </a:ext>
            </a:extLst>
          </p:cNvPr>
          <p:cNvSpPr txBox="1"/>
          <p:nvPr/>
        </p:nvSpPr>
        <p:spPr>
          <a:xfrm>
            <a:off x="102639" y="0"/>
            <a:ext cx="6289964" cy="5909310"/>
          </a:xfrm>
          <a:prstGeom prst="rect">
            <a:avLst/>
          </a:prstGeom>
          <a:noFill/>
        </p:spPr>
        <p:txBody>
          <a:bodyPr wrap="square" rtlCol="0">
            <a:spAutoFit/>
          </a:bodyPr>
          <a:lstStyle/>
          <a:p>
            <a:r>
              <a:rPr lang="en-US" b="1"/>
              <a:t>Social Page -</a:t>
            </a:r>
          </a:p>
          <a:p>
            <a:endParaRPr lang="en-US"/>
          </a:p>
          <a:p>
            <a:r>
              <a:rPr lang="en-US"/>
              <a:t>Having a Community of Shares helps inspire other users and introduces many to Routines that could benefit their needs as well. Social is designed to allow users to share their thoughts and routines to others. Once a Routine in Social is liked by hitting the ‘heart icon’ this sends the Routine into their ‘Favorites Category’ and allows users to save these special Routines. </a:t>
            </a:r>
          </a:p>
          <a:p>
            <a:endParaRPr lang="en-US" b="1"/>
          </a:p>
          <a:p>
            <a:r>
              <a:rPr lang="en-US" b="1"/>
              <a:t>User Research / Design Feedback:</a:t>
            </a:r>
          </a:p>
          <a:p>
            <a:pPr marL="285750" indent="-285750">
              <a:buFont typeface="Arial" panose="020B0604020202020204" pitchFamily="34" charset="0"/>
              <a:buChar char="•"/>
            </a:pPr>
            <a:r>
              <a:rPr lang="en-US" sz="1800" b="0" i="0" u="none" strike="noStrike">
                <a:solidFill>
                  <a:srgbClr val="000000"/>
                </a:solidFill>
                <a:effectLst/>
                <a:latin typeface="Arial" panose="020B0604020202020204" pitchFamily="34" charset="0"/>
              </a:rPr>
              <a:t>View Social Feed screen, which include arrows indicating a back option is available, but that are not clickable</a:t>
            </a:r>
          </a:p>
          <a:p>
            <a:pPr marL="285750" indent="-285750">
              <a:buFont typeface="Arial" panose="020B0604020202020204" pitchFamily="34" charset="0"/>
              <a:buChar char="•"/>
            </a:pPr>
            <a:r>
              <a:rPr lang="en-US">
                <a:solidFill>
                  <a:srgbClr val="000000"/>
                </a:solidFill>
                <a:latin typeface="Arial" panose="020B0604020202020204" pitchFamily="34" charset="0"/>
              </a:rPr>
              <a:t>User had experienced issues using the ‘heart icon’ in order to save routines to their favorites page.</a:t>
            </a:r>
            <a:endParaRPr lang="en-US"/>
          </a:p>
          <a:p>
            <a:endParaRPr lang="en-US"/>
          </a:p>
          <a:p>
            <a:r>
              <a:rPr lang="en-US" b="1"/>
              <a:t>Insights / Main Design Choices:</a:t>
            </a:r>
          </a:p>
          <a:p>
            <a:pPr marL="285750" indent="-285750">
              <a:buFont typeface="Arial" panose="020B0604020202020204" pitchFamily="34" charset="0"/>
              <a:buChar char="•"/>
            </a:pPr>
            <a:r>
              <a:rPr lang="en-US"/>
              <a:t>‘Heart Icon’ has been corrected to allow the user to save the routines desired to their favorites page.</a:t>
            </a:r>
          </a:p>
          <a:p>
            <a:pPr marL="285750" indent="-285750">
              <a:buFont typeface="Arial" panose="020B0604020202020204" pitchFamily="34" charset="0"/>
              <a:buChar char="•"/>
            </a:pPr>
            <a:r>
              <a:rPr lang="en-US"/>
              <a:t>The back button has been updated so that the user can freely move between screens and visually see the concept idea. </a:t>
            </a:r>
          </a:p>
          <a:p>
            <a:pPr marL="285750" indent="-285750">
              <a:buFont typeface="Arial" panose="020B0604020202020204" pitchFamily="34" charset="0"/>
              <a:buChar char="•"/>
            </a:pPr>
            <a:endParaRPr lang="en-US"/>
          </a:p>
        </p:txBody>
      </p:sp>
      <p:pic>
        <p:nvPicPr>
          <p:cNvPr id="7" name="Picture 6">
            <a:extLst>
              <a:ext uri="{FF2B5EF4-FFF2-40B4-BE49-F238E27FC236}">
                <a16:creationId xmlns:a16="http://schemas.microsoft.com/office/drawing/2014/main" id="{6162F6B2-23B4-482B-ADBD-3D28A84ACDD0}"/>
              </a:ext>
            </a:extLst>
          </p:cNvPr>
          <p:cNvPicPr>
            <a:picLocks noChangeAspect="1"/>
          </p:cNvPicPr>
          <p:nvPr/>
        </p:nvPicPr>
        <p:blipFill>
          <a:blip r:embed="rId2"/>
          <a:stretch>
            <a:fillRect/>
          </a:stretch>
        </p:blipFill>
        <p:spPr>
          <a:xfrm>
            <a:off x="6425428" y="266537"/>
            <a:ext cx="2686188" cy="6324925"/>
          </a:xfrm>
          <a:prstGeom prst="rect">
            <a:avLst/>
          </a:prstGeom>
          <a:ln>
            <a:solidFill>
              <a:schemeClr val="accent1">
                <a:shade val="50000"/>
              </a:schemeClr>
            </a:solidFill>
          </a:ln>
        </p:spPr>
      </p:pic>
      <p:pic>
        <p:nvPicPr>
          <p:cNvPr id="9" name="Picture 8">
            <a:extLst>
              <a:ext uri="{FF2B5EF4-FFF2-40B4-BE49-F238E27FC236}">
                <a16:creationId xmlns:a16="http://schemas.microsoft.com/office/drawing/2014/main" id="{4CA6FCF9-E9B2-4E3E-BE33-D3EC54809DB5}"/>
              </a:ext>
            </a:extLst>
          </p:cNvPr>
          <p:cNvPicPr>
            <a:picLocks noChangeAspect="1"/>
          </p:cNvPicPr>
          <p:nvPr/>
        </p:nvPicPr>
        <p:blipFill>
          <a:blip r:embed="rId3"/>
          <a:stretch>
            <a:fillRect/>
          </a:stretch>
        </p:blipFill>
        <p:spPr>
          <a:xfrm>
            <a:off x="10204099" y="435428"/>
            <a:ext cx="1403769" cy="3277668"/>
          </a:xfrm>
          <a:prstGeom prst="rect">
            <a:avLst/>
          </a:prstGeom>
          <a:ln>
            <a:solidFill>
              <a:schemeClr val="accent1">
                <a:shade val="50000"/>
              </a:schemeClr>
            </a:solidFill>
          </a:ln>
        </p:spPr>
      </p:pic>
      <p:sp>
        <p:nvSpPr>
          <p:cNvPr id="10" name="Arrow: Right 9">
            <a:extLst>
              <a:ext uri="{FF2B5EF4-FFF2-40B4-BE49-F238E27FC236}">
                <a16:creationId xmlns:a16="http://schemas.microsoft.com/office/drawing/2014/main" id="{FDB9F22C-088F-4DC6-AF4E-5996D0694BD1}"/>
              </a:ext>
            </a:extLst>
          </p:cNvPr>
          <p:cNvSpPr/>
          <p:nvPr/>
        </p:nvSpPr>
        <p:spPr>
          <a:xfrm rot="20047933" flipV="1">
            <a:off x="6769428" y="2698818"/>
            <a:ext cx="3495655" cy="10167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A312EC9E-424F-48B5-9C32-11BA3B6FC3DD}"/>
              </a:ext>
            </a:extLst>
          </p:cNvPr>
          <p:cNvSpPr/>
          <p:nvPr/>
        </p:nvSpPr>
        <p:spPr>
          <a:xfrm rot="9381799">
            <a:off x="9113779" y="1102793"/>
            <a:ext cx="1170421" cy="9195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439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9E85F8-27B8-47EC-8814-0CBA1AFBE6CC}"/>
              </a:ext>
            </a:extLst>
          </p:cNvPr>
          <p:cNvPicPr>
            <a:picLocks noChangeAspect="1"/>
          </p:cNvPicPr>
          <p:nvPr/>
        </p:nvPicPr>
        <p:blipFill>
          <a:blip r:embed="rId2"/>
          <a:stretch>
            <a:fillRect/>
          </a:stretch>
        </p:blipFill>
        <p:spPr>
          <a:xfrm>
            <a:off x="6267822" y="301463"/>
            <a:ext cx="2648086" cy="6255071"/>
          </a:xfrm>
          <a:prstGeom prst="rect">
            <a:avLst/>
          </a:prstGeom>
          <a:ln>
            <a:solidFill>
              <a:schemeClr val="accent1">
                <a:shade val="50000"/>
              </a:schemeClr>
            </a:solidFill>
          </a:ln>
        </p:spPr>
      </p:pic>
      <p:sp>
        <p:nvSpPr>
          <p:cNvPr id="7" name="Arrow: Right 6">
            <a:extLst>
              <a:ext uri="{FF2B5EF4-FFF2-40B4-BE49-F238E27FC236}">
                <a16:creationId xmlns:a16="http://schemas.microsoft.com/office/drawing/2014/main" id="{6F703C30-34E0-4CB9-AB1E-AAE3C7E1580F}"/>
              </a:ext>
            </a:extLst>
          </p:cNvPr>
          <p:cNvSpPr/>
          <p:nvPr/>
        </p:nvSpPr>
        <p:spPr>
          <a:xfrm>
            <a:off x="6757182" y="3429000"/>
            <a:ext cx="3139270" cy="149116"/>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90D72A5-95D8-4116-81D3-88605C2997F7}"/>
              </a:ext>
            </a:extLst>
          </p:cNvPr>
          <p:cNvPicPr>
            <a:picLocks noChangeAspect="1"/>
          </p:cNvPicPr>
          <p:nvPr/>
        </p:nvPicPr>
        <p:blipFill>
          <a:blip r:embed="rId3"/>
          <a:stretch>
            <a:fillRect/>
          </a:stretch>
        </p:blipFill>
        <p:spPr>
          <a:xfrm>
            <a:off x="9951014" y="1928739"/>
            <a:ext cx="1594097" cy="3996630"/>
          </a:xfrm>
          <a:prstGeom prst="rect">
            <a:avLst/>
          </a:prstGeom>
          <a:ln>
            <a:solidFill>
              <a:schemeClr val="accent1">
                <a:shade val="50000"/>
              </a:schemeClr>
            </a:solidFill>
          </a:ln>
        </p:spPr>
      </p:pic>
      <p:sp>
        <p:nvSpPr>
          <p:cNvPr id="10" name="TextBox 9">
            <a:extLst>
              <a:ext uri="{FF2B5EF4-FFF2-40B4-BE49-F238E27FC236}">
                <a16:creationId xmlns:a16="http://schemas.microsoft.com/office/drawing/2014/main" id="{A758C53D-FF1B-49E4-A7DA-9410339F5407}"/>
              </a:ext>
            </a:extLst>
          </p:cNvPr>
          <p:cNvSpPr txBox="1"/>
          <p:nvPr/>
        </p:nvSpPr>
        <p:spPr>
          <a:xfrm>
            <a:off x="102207" y="0"/>
            <a:ext cx="6165615" cy="7232749"/>
          </a:xfrm>
          <a:prstGeom prst="rect">
            <a:avLst/>
          </a:prstGeom>
          <a:noFill/>
        </p:spPr>
        <p:txBody>
          <a:bodyPr wrap="square" rtlCol="0">
            <a:spAutoFit/>
          </a:bodyPr>
          <a:lstStyle/>
          <a:p>
            <a:r>
              <a:rPr lang="en-US" sz="1600" b="1"/>
              <a:t>Favorites Page -</a:t>
            </a:r>
          </a:p>
          <a:p>
            <a:endParaRPr lang="en-US" sz="1600"/>
          </a:p>
          <a:p>
            <a:r>
              <a:rPr lang="en-US" sz="1600"/>
              <a:t>Favorites Page provides users with their saved Routines when searching or scrolling through Social. Once a Routine has been selected to place into the users' daily activities, the ‘heart icon’ is selected in which directs the user to a Calendar Page. The users are given highlighted days in which those routines would fit their daily schedule. This provides users with the ability to see when a routine can be practiced. </a:t>
            </a:r>
          </a:p>
          <a:p>
            <a:endParaRPr lang="en-US" sz="1600" b="1"/>
          </a:p>
          <a:p>
            <a:r>
              <a:rPr lang="en-US" sz="1600" b="1"/>
              <a:t>User Research / Design Feedback:</a:t>
            </a:r>
          </a:p>
          <a:p>
            <a:pPr marL="285750" indent="-285750">
              <a:buFont typeface="Arial" panose="020B0604020202020204" pitchFamily="34" charset="0"/>
              <a:buChar char="•"/>
            </a:pPr>
            <a:r>
              <a:rPr lang="en-US" sz="1600"/>
              <a:t>User has experienced issues with being able to go back from Calendar to favorites in order to add a new routine to their daily schedule. </a:t>
            </a:r>
          </a:p>
          <a:p>
            <a:pPr marL="285750" indent="-285750">
              <a:buFont typeface="Arial" panose="020B0604020202020204" pitchFamily="34" charset="0"/>
              <a:buChar char="•"/>
            </a:pPr>
            <a:r>
              <a:rPr lang="en-US" sz="1600"/>
              <a:t>The scroll feature was providing users difficulty to be able to scroll through their saved routines.</a:t>
            </a:r>
          </a:p>
          <a:p>
            <a:pPr marL="285750" indent="-285750">
              <a:buFont typeface="Arial" panose="020B0604020202020204" pitchFamily="34" charset="0"/>
              <a:buChar char="•"/>
            </a:pPr>
            <a:r>
              <a:rPr lang="en-US" sz="1600" b="0" i="0" u="none" strike="noStrike">
                <a:solidFill>
                  <a:srgbClr val="000000"/>
                </a:solidFill>
                <a:effectLst/>
                <a:latin typeface="Arial" panose="020B0604020202020204" pitchFamily="34" charset="0"/>
              </a:rPr>
              <a:t> Visibility of system status, and the inability to meaningfully schedule a routine on the Calendar page, which violates heuristic 4</a:t>
            </a:r>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endParaRPr lang="en-US" sz="1600"/>
          </a:p>
          <a:p>
            <a:r>
              <a:rPr lang="en-US" sz="1600" b="1"/>
              <a:t>Insights / Main Design Choices:</a:t>
            </a:r>
          </a:p>
          <a:p>
            <a:pPr marL="285750" indent="-285750">
              <a:buFont typeface="Arial" panose="020B0604020202020204" pitchFamily="34" charset="0"/>
              <a:buChar char="•"/>
            </a:pPr>
            <a:r>
              <a:rPr lang="en-US" sz="1600" b="0" i="0" u="none" strike="noStrike">
                <a:solidFill>
                  <a:srgbClr val="000000"/>
                </a:solidFill>
                <a:effectLst/>
                <a:latin typeface="Arial" panose="020B0604020202020204" pitchFamily="34" charset="0"/>
              </a:rPr>
              <a:t>If the user would like to add more, they are given a back button directing them to the favorites page to be able to do so or to choose the favorites selection in the sidebar at the bottom. </a:t>
            </a:r>
          </a:p>
          <a:p>
            <a:pPr marL="285750" indent="-285750">
              <a:buFont typeface="Arial" panose="020B0604020202020204" pitchFamily="34" charset="0"/>
              <a:buChar char="•"/>
            </a:pPr>
            <a:r>
              <a:rPr lang="en-US" sz="1600" b="0">
                <a:solidFill>
                  <a:srgbClr val="000000"/>
                </a:solidFill>
                <a:effectLst/>
                <a:latin typeface="Arial" panose="020B0604020202020204" pitchFamily="34" charset="0"/>
              </a:rPr>
              <a:t>Calendar was updated to be able to go from Favorites and add the routine into the </a:t>
            </a:r>
            <a:r>
              <a:rPr lang="en-US" sz="1600">
                <a:solidFill>
                  <a:srgbClr val="000000"/>
                </a:solidFill>
                <a:latin typeface="Arial" panose="020B0604020202020204" pitchFamily="34" charset="0"/>
              </a:rPr>
              <a:t>Calendar. </a:t>
            </a:r>
            <a:endParaRPr lang="en-US" sz="1600" b="0">
              <a:effectLst/>
            </a:endParaRPr>
          </a:p>
          <a:p>
            <a:br>
              <a:rPr lang="en-US" sz="1600"/>
            </a:br>
            <a:endParaRPr lang="en-US" sz="1600"/>
          </a:p>
          <a:p>
            <a:pPr marL="285750" indent="-285750">
              <a:buFont typeface="Arial" panose="020B0604020202020204" pitchFamily="34" charset="0"/>
              <a:buChar char="•"/>
            </a:pPr>
            <a:endParaRPr lang="en-US" sz="1600"/>
          </a:p>
        </p:txBody>
      </p:sp>
    </p:spTree>
    <p:extLst>
      <p:ext uri="{BB962C8B-B14F-4D97-AF65-F5344CB8AC3E}">
        <p14:creationId xmlns:p14="http://schemas.microsoft.com/office/powerpoint/2010/main" val="49888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0F77CF-1158-4D07-A57E-0D9EBF2D4E3D}"/>
              </a:ext>
            </a:extLst>
          </p:cNvPr>
          <p:cNvPicPr>
            <a:picLocks noChangeAspect="1"/>
          </p:cNvPicPr>
          <p:nvPr/>
        </p:nvPicPr>
        <p:blipFill>
          <a:blip r:embed="rId2"/>
          <a:stretch>
            <a:fillRect/>
          </a:stretch>
        </p:blipFill>
        <p:spPr>
          <a:xfrm>
            <a:off x="6381611" y="110954"/>
            <a:ext cx="2673487" cy="6636091"/>
          </a:xfrm>
          <a:prstGeom prst="rect">
            <a:avLst/>
          </a:prstGeom>
        </p:spPr>
      </p:pic>
      <p:sp>
        <p:nvSpPr>
          <p:cNvPr id="6" name="TextBox 5">
            <a:extLst>
              <a:ext uri="{FF2B5EF4-FFF2-40B4-BE49-F238E27FC236}">
                <a16:creationId xmlns:a16="http://schemas.microsoft.com/office/drawing/2014/main" id="{B9FB9FDF-A461-4456-A5D2-31767506082F}"/>
              </a:ext>
            </a:extLst>
          </p:cNvPr>
          <p:cNvSpPr txBox="1"/>
          <p:nvPr/>
        </p:nvSpPr>
        <p:spPr>
          <a:xfrm>
            <a:off x="102207" y="0"/>
            <a:ext cx="6279404" cy="6740307"/>
          </a:xfrm>
          <a:prstGeom prst="rect">
            <a:avLst/>
          </a:prstGeom>
          <a:noFill/>
        </p:spPr>
        <p:txBody>
          <a:bodyPr wrap="square" rtlCol="0">
            <a:spAutoFit/>
          </a:bodyPr>
          <a:lstStyle/>
          <a:p>
            <a:r>
              <a:rPr lang="en-US" b="1"/>
              <a:t>Calendar Page -</a:t>
            </a:r>
          </a:p>
          <a:p>
            <a:endParaRPr lang="en-US"/>
          </a:p>
          <a:p>
            <a:r>
              <a:rPr lang="en-US"/>
              <a:t>Calendar Page is a great way for users to be able to sync their personal schedules from their devices into Yogi. This enables users to analyze their personal schedules and see when a routine could fit into their daily lives. </a:t>
            </a:r>
          </a:p>
          <a:p>
            <a:endParaRPr lang="en-US" b="1"/>
          </a:p>
          <a:p>
            <a:r>
              <a:rPr lang="en-US" b="1"/>
              <a:t>User Research / Design Feedback:</a:t>
            </a:r>
          </a:p>
          <a:p>
            <a:pPr marL="285750" indent="-285750">
              <a:buFont typeface="Arial" panose="020B0604020202020204" pitchFamily="34" charset="0"/>
              <a:buChar char="•"/>
            </a:pPr>
            <a:r>
              <a:rPr lang="en-US"/>
              <a:t>User had issues with the sync schedule button at the bottom of the screen. </a:t>
            </a:r>
          </a:p>
          <a:p>
            <a:pPr marL="285750" indent="-285750">
              <a:buFont typeface="Arial" panose="020B0604020202020204" pitchFamily="34" charset="0"/>
              <a:buChar char="•"/>
            </a:pPr>
            <a:r>
              <a:rPr lang="en-US"/>
              <a:t>User had difficulties using the back button in the Calendar.</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r>
              <a:rPr lang="en-US" b="1"/>
              <a:t>Insights / Main Design Choices:</a:t>
            </a:r>
          </a:p>
          <a:p>
            <a:pPr marL="285750" indent="-285750">
              <a:buFont typeface="Arial" panose="020B0604020202020204" pitchFamily="34" charset="0"/>
              <a:buChar char="•"/>
            </a:pPr>
            <a:r>
              <a:rPr lang="en-US"/>
              <a:t>The Calendar’s back button has been updated for easier navigation of Yogi. This sends the users back to the Main Home Page.</a:t>
            </a:r>
          </a:p>
          <a:p>
            <a:pPr marL="285750" indent="-285750">
              <a:buFont typeface="Arial" panose="020B0604020202020204" pitchFamily="34" charset="0"/>
              <a:buChar char="•"/>
            </a:pPr>
            <a:r>
              <a:rPr lang="en-US"/>
              <a:t>As the Sync Schedule button does not actually do anything for this prototype. The concept was left for the purposes of articulating a real-world application, with the meaning of what Yogi could do for each user in automatically Syncing their personal Schedules from their devices to properly form a routine around their personal Calendar. </a:t>
            </a:r>
          </a:p>
          <a:p>
            <a:pPr marL="285750" indent="-285750">
              <a:buFont typeface="Arial" panose="020B0604020202020204" pitchFamily="34" charset="0"/>
              <a:buChar char="•"/>
            </a:pPr>
            <a:endParaRPr lang="en-US"/>
          </a:p>
        </p:txBody>
      </p:sp>
      <p:pic>
        <p:nvPicPr>
          <p:cNvPr id="7" name="Picture 6">
            <a:extLst>
              <a:ext uri="{FF2B5EF4-FFF2-40B4-BE49-F238E27FC236}">
                <a16:creationId xmlns:a16="http://schemas.microsoft.com/office/drawing/2014/main" id="{CFE9A1CC-FABB-417D-9399-79FC80E4E014}"/>
              </a:ext>
            </a:extLst>
          </p:cNvPr>
          <p:cNvPicPr>
            <a:picLocks noChangeAspect="1"/>
          </p:cNvPicPr>
          <p:nvPr/>
        </p:nvPicPr>
        <p:blipFill>
          <a:blip r:embed="rId3"/>
          <a:stretch>
            <a:fillRect/>
          </a:stretch>
        </p:blipFill>
        <p:spPr>
          <a:xfrm>
            <a:off x="9986750" y="1124625"/>
            <a:ext cx="1587582" cy="4102311"/>
          </a:xfrm>
          <a:prstGeom prst="rect">
            <a:avLst/>
          </a:prstGeom>
        </p:spPr>
      </p:pic>
      <p:sp>
        <p:nvSpPr>
          <p:cNvPr id="8" name="Arrow: Right 7">
            <a:extLst>
              <a:ext uri="{FF2B5EF4-FFF2-40B4-BE49-F238E27FC236}">
                <a16:creationId xmlns:a16="http://schemas.microsoft.com/office/drawing/2014/main" id="{E575554E-8432-442E-9ADE-447ABFDAADA3}"/>
              </a:ext>
            </a:extLst>
          </p:cNvPr>
          <p:cNvSpPr/>
          <p:nvPr/>
        </p:nvSpPr>
        <p:spPr>
          <a:xfrm>
            <a:off x="6649330" y="1473591"/>
            <a:ext cx="3139270" cy="149116"/>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08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BB940E3-54DD-4293-9141-B7E1BFBADDB4}"/>
              </a:ext>
            </a:extLst>
          </p:cNvPr>
          <p:cNvSpPr txBox="1"/>
          <p:nvPr/>
        </p:nvSpPr>
        <p:spPr>
          <a:xfrm>
            <a:off x="165755" y="296239"/>
            <a:ext cx="5142960" cy="4307845"/>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800" b="1">
                <a:latin typeface="Arial" panose="020B0604020202020204" pitchFamily="34" charset="0"/>
                <a:cs typeface="Arial" panose="020B0604020202020204" pitchFamily="34" charset="0"/>
              </a:rPr>
              <a:t>Yogi Kids -</a:t>
            </a:r>
          </a:p>
          <a:p>
            <a:pPr indent="-228600">
              <a:lnSpc>
                <a:spcPct val="90000"/>
              </a:lnSpc>
              <a:spcAft>
                <a:spcPts val="600"/>
              </a:spcAft>
              <a:buFont typeface="Arial" panose="020B0604020202020204" pitchFamily="34" charset="0"/>
              <a:buChar char="•"/>
            </a:pPr>
            <a:endParaRPr lang="en-US" sz="80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800">
                <a:latin typeface="Arial" panose="020B0604020202020204" pitchFamily="34" charset="0"/>
                <a:cs typeface="Arial" panose="020B0604020202020204" pitchFamily="34" charset="0"/>
              </a:rPr>
              <a:t>Yogi Kids provides a simple version of Yogi in which allows younger children to be able to explore the yoga routines. Here younger children are provided with a Home Page with a selection ‘Routine for Kids’. Upon this selection, Yogi kids will be directed to a level difficulty of routines. By providing younger children with the capability of choosing their own level, more children will be able to enhance their abilities in practicing yoga while providing a wide range of routines as they grow. Once the level of difficulty has been selected, Yogi kids are then given a ‘Search Page’ in which allows them to do two things. Users have been provided with a pre-set search page to scroll through and find what fits them best. In the upper left-hand corner, there is a bright green button ‘Start Any Kids Routine’, for this selection there is a pre-set routine that will keep going after one video is done playing. This allows younger users to be able to keep going without stopping to search for a routine if there is not a specific one of interest. </a:t>
            </a:r>
          </a:p>
          <a:p>
            <a:pPr indent="-228600">
              <a:lnSpc>
                <a:spcPct val="90000"/>
              </a:lnSpc>
              <a:spcAft>
                <a:spcPts val="600"/>
              </a:spcAft>
              <a:buFont typeface="Arial" panose="020B0604020202020204" pitchFamily="34" charset="0"/>
              <a:buChar char="•"/>
            </a:pPr>
            <a:endParaRPr lang="en-US" sz="800" b="1">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800" b="1">
                <a:latin typeface="Arial" panose="020B0604020202020204" pitchFamily="34" charset="0"/>
                <a:cs typeface="Arial" panose="020B0604020202020204" pitchFamily="34" charset="0"/>
              </a:rPr>
              <a:t>User Research / Design Feedback:</a:t>
            </a:r>
          </a:p>
          <a:p>
            <a:pPr marL="285750" indent="-228600">
              <a:lnSpc>
                <a:spcPct val="90000"/>
              </a:lnSpc>
              <a:spcAft>
                <a:spcPts val="600"/>
              </a:spcAft>
              <a:buFont typeface="Arial" panose="020B0604020202020204" pitchFamily="34" charset="0"/>
              <a:buChar char="•"/>
            </a:pPr>
            <a:r>
              <a:rPr lang="en-US" sz="800" b="0" i="0" u="none" strike="noStrike">
                <a:effectLst/>
                <a:latin typeface="Arial" panose="020B0604020202020204" pitchFamily="34" charset="0"/>
                <a:cs typeface="Arial" panose="020B0604020202020204" pitchFamily="34" charset="0"/>
              </a:rPr>
              <a:t>Other high severity issues included the inability to navigate to the Yogi Kids application from the main Yogi login screen, which violates heuristic 1</a:t>
            </a:r>
          </a:p>
          <a:p>
            <a:pPr marL="285750" indent="-228600">
              <a:lnSpc>
                <a:spcPct val="90000"/>
              </a:lnSpc>
              <a:spcAft>
                <a:spcPts val="600"/>
              </a:spcAft>
              <a:buFont typeface="Arial" panose="020B0604020202020204" pitchFamily="34" charset="0"/>
              <a:buChar char="•"/>
            </a:pPr>
            <a:r>
              <a:rPr lang="en-US" sz="800" b="0" i="0" u="none" strike="noStrike">
                <a:effectLst/>
                <a:latin typeface="Arial" panose="020B0604020202020204" pitchFamily="34" charset="0"/>
              </a:rPr>
              <a:t>the user was asked to exit out of Yogi Kids. This was not a task that was completed and had created a bit of frustration due to reading age not being able to identify the word ‘Exit’ for exiting. </a:t>
            </a:r>
          </a:p>
          <a:p>
            <a:pPr marL="285750" indent="-228600">
              <a:lnSpc>
                <a:spcPct val="90000"/>
              </a:lnSpc>
              <a:spcAft>
                <a:spcPts val="600"/>
              </a:spcAft>
              <a:buFont typeface="Arial" panose="020B0604020202020204" pitchFamily="34" charset="0"/>
              <a:buChar char="•"/>
            </a:pPr>
            <a:r>
              <a:rPr lang="en-US" sz="800" b="0" i="0" u="none" strike="noStrike">
                <a:effectLst/>
                <a:latin typeface="Arial" panose="020B0604020202020204" pitchFamily="34" charset="0"/>
              </a:rPr>
              <a:t>The young participant was unable to exit out of a routine that was started, due to there not being a distinct way to tell.</a:t>
            </a:r>
            <a:endParaRPr lang="en-US" sz="800">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endParaRPr lang="en-US" sz="80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800" b="1">
                <a:latin typeface="Arial" panose="020B0604020202020204" pitchFamily="34" charset="0"/>
                <a:cs typeface="Arial" panose="020B0604020202020204" pitchFamily="34" charset="0"/>
              </a:rPr>
              <a:t>Insights / Main Design Choices:</a:t>
            </a:r>
          </a:p>
          <a:p>
            <a:pPr marL="285750" indent="-228600">
              <a:lnSpc>
                <a:spcPct val="90000"/>
              </a:lnSpc>
              <a:spcAft>
                <a:spcPts val="600"/>
              </a:spcAft>
              <a:buFont typeface="Arial" panose="020B0604020202020204" pitchFamily="34" charset="0"/>
              <a:buChar char="•"/>
            </a:pPr>
            <a:r>
              <a:rPr lang="en-US" sz="800">
                <a:latin typeface="Arial" panose="020B0604020202020204" pitchFamily="34" charset="0"/>
                <a:cs typeface="Arial" panose="020B0604020202020204" pitchFamily="34" charset="0"/>
              </a:rPr>
              <a:t>This has been updated by implementing a main login page where users can automatically select from Kids or Teen/Adults. When selecting on Kids, the user will be directed straight to Yogi Kids. </a:t>
            </a:r>
          </a:p>
          <a:p>
            <a:pPr marL="285750" indent="-228600">
              <a:lnSpc>
                <a:spcPct val="90000"/>
              </a:lnSpc>
              <a:spcAft>
                <a:spcPts val="600"/>
              </a:spcAft>
              <a:buFont typeface="Arial" panose="020B0604020202020204" pitchFamily="34" charset="0"/>
              <a:buChar char="•"/>
            </a:pPr>
            <a:r>
              <a:rPr lang="en-US" sz="800">
                <a:latin typeface="Arial" panose="020B0604020202020204" pitchFamily="34" charset="0"/>
                <a:cs typeface="Arial" panose="020B0604020202020204" pitchFamily="34" charset="0"/>
              </a:rPr>
              <a:t>The exit button was updated to a ‘red button’ in which most kids acknowledge as an exit sign in their everyday lives. This has made it more visible in indicating where to exit Yogi Kids. </a:t>
            </a:r>
          </a:p>
          <a:p>
            <a:pPr marL="285750" indent="-228600">
              <a:lnSpc>
                <a:spcPct val="90000"/>
              </a:lnSpc>
              <a:spcAft>
                <a:spcPts val="600"/>
              </a:spcAft>
              <a:buFont typeface="Arial" panose="020B0604020202020204" pitchFamily="34" charset="0"/>
              <a:buChar char="•"/>
            </a:pPr>
            <a:r>
              <a:rPr lang="en-US" sz="800">
                <a:latin typeface="Arial" panose="020B0604020202020204" pitchFamily="34" charset="0"/>
                <a:cs typeface="Arial" panose="020B0604020202020204" pitchFamily="34" charset="0"/>
              </a:rPr>
              <a:t>Yogi Kids was updated in providing a ‘red button’ for ‘Try a new routine’ which provides the user with the red button selection which is identified as exiting out of a selection as well.</a:t>
            </a:r>
          </a:p>
          <a:p>
            <a:pPr marL="285750" indent="-228600">
              <a:lnSpc>
                <a:spcPct val="90000"/>
              </a:lnSpc>
              <a:spcAft>
                <a:spcPts val="600"/>
              </a:spcAft>
              <a:buFont typeface="Arial" panose="020B0604020202020204" pitchFamily="34" charset="0"/>
              <a:buChar char="•"/>
            </a:pPr>
            <a:endParaRPr lang="en-US" sz="800">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3A45B268-BBDB-4EC6-A664-CED7BF60D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4207"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Oval 59">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B78B55DD-3C55-4B94-9031-4F3723BD4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0605B70-FEC3-49F9-A9ED-4BF9ED0C751B}"/>
              </a:ext>
            </a:extLst>
          </p:cNvPr>
          <p:cNvPicPr>
            <a:picLocks noChangeAspect="1"/>
          </p:cNvPicPr>
          <p:nvPr/>
        </p:nvPicPr>
        <p:blipFill>
          <a:blip r:embed="rId2"/>
          <a:stretch>
            <a:fillRect/>
          </a:stretch>
        </p:blipFill>
        <p:spPr>
          <a:xfrm>
            <a:off x="6072651" y="361702"/>
            <a:ext cx="951817" cy="1707296"/>
          </a:xfrm>
          <a:prstGeom prst="rect">
            <a:avLst/>
          </a:prstGeom>
          <a:ln>
            <a:solidFill>
              <a:schemeClr val="accent1">
                <a:shade val="50000"/>
              </a:schemeClr>
            </a:solidFill>
          </a:ln>
        </p:spPr>
      </p:pic>
      <p:sp>
        <p:nvSpPr>
          <p:cNvPr id="66" name="Freeform: Shape 65">
            <a:extLst>
              <a:ext uri="{FF2B5EF4-FFF2-40B4-BE49-F238E27FC236}">
                <a16:creationId xmlns:a16="http://schemas.microsoft.com/office/drawing/2014/main" id="{42D9BB05-ED63-4148-87AB-82720ACC3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8614"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7">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B00B48C-8AA7-4128-AD60-76349F0C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6020" y="2715337"/>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Oval 71">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8639030-A7F8-49E3-AB3A-65F65CD7FB9B}"/>
              </a:ext>
            </a:extLst>
          </p:cNvPr>
          <p:cNvPicPr>
            <a:picLocks noChangeAspect="1"/>
          </p:cNvPicPr>
          <p:nvPr/>
        </p:nvPicPr>
        <p:blipFill>
          <a:blip r:embed="rId3"/>
          <a:stretch>
            <a:fillRect/>
          </a:stretch>
        </p:blipFill>
        <p:spPr>
          <a:xfrm>
            <a:off x="3291840" y="4941279"/>
            <a:ext cx="1026942" cy="1833828"/>
          </a:xfrm>
          <a:prstGeom prst="rect">
            <a:avLst/>
          </a:prstGeom>
          <a:ln>
            <a:solidFill>
              <a:schemeClr val="accent1">
                <a:shade val="50000"/>
              </a:schemeClr>
            </a:solidFill>
          </a:ln>
        </p:spPr>
      </p:pic>
      <p:sp>
        <p:nvSpPr>
          <p:cNvPr id="74" name="Freeform: Shape 73">
            <a:extLst>
              <a:ext uri="{FF2B5EF4-FFF2-40B4-BE49-F238E27FC236}">
                <a16:creationId xmlns:a16="http://schemas.microsoft.com/office/drawing/2014/main" id="{0760511E-86BF-4340-9949-CECB774FA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A4B713F-DF73-49EB-B24E-488EF27CB49B}"/>
              </a:ext>
            </a:extLst>
          </p:cNvPr>
          <p:cNvPicPr>
            <a:picLocks noChangeAspect="1"/>
          </p:cNvPicPr>
          <p:nvPr/>
        </p:nvPicPr>
        <p:blipFill>
          <a:blip r:embed="rId4"/>
          <a:stretch>
            <a:fillRect/>
          </a:stretch>
        </p:blipFill>
        <p:spPr>
          <a:xfrm>
            <a:off x="9482952" y="82893"/>
            <a:ext cx="1595019" cy="2861023"/>
          </a:xfrm>
          <a:prstGeom prst="rect">
            <a:avLst/>
          </a:prstGeom>
          <a:ln>
            <a:solidFill>
              <a:schemeClr val="accent1">
                <a:shade val="50000"/>
              </a:schemeClr>
            </a:solidFill>
          </a:ln>
        </p:spPr>
      </p:pic>
      <p:pic>
        <p:nvPicPr>
          <p:cNvPr id="12" name="Picture 11">
            <a:extLst>
              <a:ext uri="{FF2B5EF4-FFF2-40B4-BE49-F238E27FC236}">
                <a16:creationId xmlns:a16="http://schemas.microsoft.com/office/drawing/2014/main" id="{E51907EE-7432-4D64-955B-A8566A802CEE}"/>
              </a:ext>
            </a:extLst>
          </p:cNvPr>
          <p:cNvPicPr>
            <a:picLocks noChangeAspect="1"/>
          </p:cNvPicPr>
          <p:nvPr/>
        </p:nvPicPr>
        <p:blipFill>
          <a:blip r:embed="rId5"/>
          <a:stretch>
            <a:fillRect/>
          </a:stretch>
        </p:blipFill>
        <p:spPr>
          <a:xfrm>
            <a:off x="10099454" y="4337173"/>
            <a:ext cx="1346958" cy="2437934"/>
          </a:xfrm>
          <a:prstGeom prst="rect">
            <a:avLst/>
          </a:prstGeom>
          <a:ln>
            <a:solidFill>
              <a:schemeClr val="accent1">
                <a:shade val="50000"/>
              </a:schemeClr>
            </a:solidFill>
          </a:ln>
        </p:spPr>
      </p:pic>
      <p:pic>
        <p:nvPicPr>
          <p:cNvPr id="8" name="Picture 7">
            <a:extLst>
              <a:ext uri="{FF2B5EF4-FFF2-40B4-BE49-F238E27FC236}">
                <a16:creationId xmlns:a16="http://schemas.microsoft.com/office/drawing/2014/main" id="{37B264D7-57B2-4833-B6D8-6D02F1D5096F}"/>
              </a:ext>
            </a:extLst>
          </p:cNvPr>
          <p:cNvPicPr>
            <a:picLocks noChangeAspect="1"/>
          </p:cNvPicPr>
          <p:nvPr/>
        </p:nvPicPr>
        <p:blipFill>
          <a:blip r:embed="rId6"/>
          <a:stretch>
            <a:fillRect/>
          </a:stretch>
        </p:blipFill>
        <p:spPr>
          <a:xfrm>
            <a:off x="6551935" y="2778834"/>
            <a:ext cx="1398405" cy="2531052"/>
          </a:xfrm>
          <a:prstGeom prst="rect">
            <a:avLst/>
          </a:prstGeom>
          <a:ln>
            <a:solidFill>
              <a:schemeClr val="accent1">
                <a:shade val="50000"/>
              </a:schemeClr>
            </a:solidFill>
          </a:ln>
        </p:spPr>
      </p:pic>
      <p:sp>
        <p:nvSpPr>
          <p:cNvPr id="41" name="Arrow: Right 40">
            <a:extLst>
              <a:ext uri="{FF2B5EF4-FFF2-40B4-BE49-F238E27FC236}">
                <a16:creationId xmlns:a16="http://schemas.microsoft.com/office/drawing/2014/main" id="{CE0265F1-5A63-4752-8BCF-A4FF05D49DD1}"/>
              </a:ext>
            </a:extLst>
          </p:cNvPr>
          <p:cNvSpPr/>
          <p:nvPr/>
        </p:nvSpPr>
        <p:spPr>
          <a:xfrm rot="8238290">
            <a:off x="7675727" y="2045517"/>
            <a:ext cx="2623874" cy="17966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4BA730CE-5180-4C19-A5A3-86689E7FEBB9}"/>
              </a:ext>
            </a:extLst>
          </p:cNvPr>
          <p:cNvSpPr/>
          <p:nvPr/>
        </p:nvSpPr>
        <p:spPr>
          <a:xfrm rot="7918084">
            <a:off x="3901549" y="4315266"/>
            <a:ext cx="3131659" cy="19205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43">
            <a:extLst>
              <a:ext uri="{FF2B5EF4-FFF2-40B4-BE49-F238E27FC236}">
                <a16:creationId xmlns:a16="http://schemas.microsoft.com/office/drawing/2014/main" id="{3D4FEECC-A0BD-4ECD-A22A-24E9AE8B4740}"/>
              </a:ext>
            </a:extLst>
          </p:cNvPr>
          <p:cNvSpPr/>
          <p:nvPr/>
        </p:nvSpPr>
        <p:spPr>
          <a:xfrm>
            <a:off x="6969384" y="4366369"/>
            <a:ext cx="3072384" cy="15405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BCEB2346-71FC-4B1B-9066-A84C80635A0E}"/>
              </a:ext>
            </a:extLst>
          </p:cNvPr>
          <p:cNvSpPr/>
          <p:nvPr/>
        </p:nvSpPr>
        <p:spPr>
          <a:xfrm>
            <a:off x="6829573" y="1064455"/>
            <a:ext cx="2652765" cy="16342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98564AA-FF3B-496C-9E38-780E659CF6A0}"/>
              </a:ext>
            </a:extLst>
          </p:cNvPr>
          <p:cNvPicPr>
            <a:picLocks noChangeAspect="1"/>
          </p:cNvPicPr>
          <p:nvPr/>
        </p:nvPicPr>
        <p:blipFill>
          <a:blip r:embed="rId7"/>
          <a:stretch>
            <a:fillRect/>
          </a:stretch>
        </p:blipFill>
        <p:spPr>
          <a:xfrm>
            <a:off x="6905493" y="5348413"/>
            <a:ext cx="819752" cy="1487550"/>
          </a:xfrm>
          <a:prstGeom prst="rect">
            <a:avLst/>
          </a:prstGeom>
        </p:spPr>
      </p:pic>
      <p:sp>
        <p:nvSpPr>
          <p:cNvPr id="16" name="TextBox 15">
            <a:extLst>
              <a:ext uri="{FF2B5EF4-FFF2-40B4-BE49-F238E27FC236}">
                <a16:creationId xmlns:a16="http://schemas.microsoft.com/office/drawing/2014/main" id="{C509098F-38F8-4C4D-864F-D2C57BD6F5B9}"/>
              </a:ext>
            </a:extLst>
          </p:cNvPr>
          <p:cNvSpPr txBox="1"/>
          <p:nvPr/>
        </p:nvSpPr>
        <p:spPr>
          <a:xfrm>
            <a:off x="7770055" y="6092188"/>
            <a:ext cx="679939" cy="400110"/>
          </a:xfrm>
          <a:prstGeom prst="rect">
            <a:avLst/>
          </a:prstGeom>
          <a:noFill/>
        </p:spPr>
        <p:txBody>
          <a:bodyPr wrap="square" rtlCol="0">
            <a:spAutoFit/>
          </a:bodyPr>
          <a:lstStyle/>
          <a:p>
            <a:r>
              <a:rPr lang="en-US" sz="1000"/>
              <a:t>Original version</a:t>
            </a:r>
          </a:p>
        </p:txBody>
      </p:sp>
      <p:sp>
        <p:nvSpPr>
          <p:cNvPr id="48" name="TextBox 47">
            <a:extLst>
              <a:ext uri="{FF2B5EF4-FFF2-40B4-BE49-F238E27FC236}">
                <a16:creationId xmlns:a16="http://schemas.microsoft.com/office/drawing/2014/main" id="{E9CC65C9-1B39-4A68-A8CB-1C471F7AE57D}"/>
              </a:ext>
            </a:extLst>
          </p:cNvPr>
          <p:cNvSpPr txBox="1"/>
          <p:nvPr/>
        </p:nvSpPr>
        <p:spPr>
          <a:xfrm>
            <a:off x="8023083" y="3882892"/>
            <a:ext cx="679939" cy="400110"/>
          </a:xfrm>
          <a:prstGeom prst="rect">
            <a:avLst/>
          </a:prstGeom>
          <a:noFill/>
        </p:spPr>
        <p:txBody>
          <a:bodyPr wrap="square" rtlCol="0">
            <a:spAutoFit/>
          </a:bodyPr>
          <a:lstStyle/>
          <a:p>
            <a:r>
              <a:rPr lang="en-US" sz="1000">
                <a:solidFill>
                  <a:schemeClr val="bg1"/>
                </a:solidFill>
              </a:rPr>
              <a:t>Updated </a:t>
            </a:r>
          </a:p>
          <a:p>
            <a:r>
              <a:rPr lang="en-US" sz="1000">
                <a:solidFill>
                  <a:schemeClr val="bg1"/>
                </a:solidFill>
              </a:rPr>
              <a:t>version</a:t>
            </a:r>
          </a:p>
        </p:txBody>
      </p:sp>
      <p:pic>
        <p:nvPicPr>
          <p:cNvPr id="19" name="Picture 18">
            <a:extLst>
              <a:ext uri="{FF2B5EF4-FFF2-40B4-BE49-F238E27FC236}">
                <a16:creationId xmlns:a16="http://schemas.microsoft.com/office/drawing/2014/main" id="{650C4618-C6C5-413B-93E0-57EA55FEE486}"/>
              </a:ext>
            </a:extLst>
          </p:cNvPr>
          <p:cNvPicPr>
            <a:picLocks noChangeAspect="1"/>
          </p:cNvPicPr>
          <p:nvPr/>
        </p:nvPicPr>
        <p:blipFill>
          <a:blip r:embed="rId8"/>
          <a:stretch>
            <a:fillRect/>
          </a:stretch>
        </p:blipFill>
        <p:spPr>
          <a:xfrm>
            <a:off x="1986228" y="5123333"/>
            <a:ext cx="803274" cy="1380867"/>
          </a:xfrm>
          <a:prstGeom prst="rect">
            <a:avLst/>
          </a:prstGeom>
        </p:spPr>
      </p:pic>
      <p:sp>
        <p:nvSpPr>
          <p:cNvPr id="52" name="TextBox 51">
            <a:extLst>
              <a:ext uri="{FF2B5EF4-FFF2-40B4-BE49-F238E27FC236}">
                <a16:creationId xmlns:a16="http://schemas.microsoft.com/office/drawing/2014/main" id="{90694FFC-C209-485E-8954-51A9A0BCA4DE}"/>
              </a:ext>
            </a:extLst>
          </p:cNvPr>
          <p:cNvSpPr txBox="1"/>
          <p:nvPr/>
        </p:nvSpPr>
        <p:spPr>
          <a:xfrm>
            <a:off x="1361446" y="5227395"/>
            <a:ext cx="679939" cy="400110"/>
          </a:xfrm>
          <a:prstGeom prst="rect">
            <a:avLst/>
          </a:prstGeom>
          <a:noFill/>
        </p:spPr>
        <p:txBody>
          <a:bodyPr wrap="square" rtlCol="0">
            <a:spAutoFit/>
          </a:bodyPr>
          <a:lstStyle/>
          <a:p>
            <a:r>
              <a:rPr lang="en-US" sz="1000"/>
              <a:t>Original version</a:t>
            </a:r>
          </a:p>
        </p:txBody>
      </p:sp>
      <p:sp>
        <p:nvSpPr>
          <p:cNvPr id="54" name="TextBox 53">
            <a:extLst>
              <a:ext uri="{FF2B5EF4-FFF2-40B4-BE49-F238E27FC236}">
                <a16:creationId xmlns:a16="http://schemas.microsoft.com/office/drawing/2014/main" id="{710ADF78-3A45-40E2-A54E-698D79DEB9D5}"/>
              </a:ext>
            </a:extLst>
          </p:cNvPr>
          <p:cNvSpPr txBox="1"/>
          <p:nvPr/>
        </p:nvSpPr>
        <p:spPr>
          <a:xfrm>
            <a:off x="4345811" y="5843693"/>
            <a:ext cx="679939" cy="400110"/>
          </a:xfrm>
          <a:prstGeom prst="rect">
            <a:avLst/>
          </a:prstGeom>
          <a:noFill/>
        </p:spPr>
        <p:txBody>
          <a:bodyPr wrap="square" rtlCol="0">
            <a:spAutoFit/>
          </a:bodyPr>
          <a:lstStyle/>
          <a:p>
            <a:r>
              <a:rPr lang="en-US" sz="1000">
                <a:solidFill>
                  <a:schemeClr val="bg1"/>
                </a:solidFill>
              </a:rPr>
              <a:t>Updated </a:t>
            </a:r>
          </a:p>
          <a:p>
            <a:r>
              <a:rPr lang="en-US" sz="1000">
                <a:solidFill>
                  <a:schemeClr val="bg1"/>
                </a:solidFill>
              </a:rPr>
              <a:t>version</a:t>
            </a:r>
          </a:p>
        </p:txBody>
      </p:sp>
      <p:pic>
        <p:nvPicPr>
          <p:cNvPr id="23" name="Picture 22">
            <a:extLst>
              <a:ext uri="{FF2B5EF4-FFF2-40B4-BE49-F238E27FC236}">
                <a16:creationId xmlns:a16="http://schemas.microsoft.com/office/drawing/2014/main" id="{F3E24E89-7312-49E3-9FA9-F0125831417A}"/>
              </a:ext>
            </a:extLst>
          </p:cNvPr>
          <p:cNvPicPr>
            <a:picLocks noChangeAspect="1"/>
          </p:cNvPicPr>
          <p:nvPr/>
        </p:nvPicPr>
        <p:blipFill>
          <a:blip r:embed="rId9"/>
          <a:stretch>
            <a:fillRect/>
          </a:stretch>
        </p:blipFill>
        <p:spPr>
          <a:xfrm>
            <a:off x="5273901" y="83661"/>
            <a:ext cx="707774" cy="1248813"/>
          </a:xfrm>
          <a:prstGeom prst="rect">
            <a:avLst/>
          </a:prstGeom>
        </p:spPr>
      </p:pic>
      <p:sp>
        <p:nvSpPr>
          <p:cNvPr id="55" name="TextBox 54">
            <a:extLst>
              <a:ext uri="{FF2B5EF4-FFF2-40B4-BE49-F238E27FC236}">
                <a16:creationId xmlns:a16="http://schemas.microsoft.com/office/drawing/2014/main" id="{C92BA9E4-7CCD-4B9B-A57A-9F68968DD286}"/>
              </a:ext>
            </a:extLst>
          </p:cNvPr>
          <p:cNvSpPr txBox="1"/>
          <p:nvPr/>
        </p:nvSpPr>
        <p:spPr>
          <a:xfrm>
            <a:off x="4674264" y="13459"/>
            <a:ext cx="679939" cy="400110"/>
          </a:xfrm>
          <a:prstGeom prst="rect">
            <a:avLst/>
          </a:prstGeom>
          <a:noFill/>
        </p:spPr>
        <p:txBody>
          <a:bodyPr wrap="square" rtlCol="0">
            <a:spAutoFit/>
          </a:bodyPr>
          <a:lstStyle/>
          <a:p>
            <a:r>
              <a:rPr lang="en-US" sz="1000"/>
              <a:t>Original version</a:t>
            </a:r>
          </a:p>
        </p:txBody>
      </p:sp>
      <p:sp>
        <p:nvSpPr>
          <p:cNvPr id="56" name="TextBox 55">
            <a:extLst>
              <a:ext uri="{FF2B5EF4-FFF2-40B4-BE49-F238E27FC236}">
                <a16:creationId xmlns:a16="http://schemas.microsoft.com/office/drawing/2014/main" id="{ECB2EAB1-71AA-4C7B-BDAE-607018AA6D7C}"/>
              </a:ext>
            </a:extLst>
          </p:cNvPr>
          <p:cNvSpPr txBox="1"/>
          <p:nvPr/>
        </p:nvSpPr>
        <p:spPr>
          <a:xfrm>
            <a:off x="6996521" y="1262356"/>
            <a:ext cx="679939" cy="400110"/>
          </a:xfrm>
          <a:prstGeom prst="rect">
            <a:avLst/>
          </a:prstGeom>
          <a:noFill/>
        </p:spPr>
        <p:txBody>
          <a:bodyPr wrap="square" rtlCol="0">
            <a:spAutoFit/>
          </a:bodyPr>
          <a:lstStyle/>
          <a:p>
            <a:r>
              <a:rPr lang="en-US" sz="1000">
                <a:solidFill>
                  <a:schemeClr val="bg1"/>
                </a:solidFill>
              </a:rPr>
              <a:t>Updated </a:t>
            </a:r>
          </a:p>
          <a:p>
            <a:r>
              <a:rPr lang="en-US" sz="1000">
                <a:solidFill>
                  <a:schemeClr val="bg1"/>
                </a:solidFill>
              </a:rPr>
              <a:t>version</a:t>
            </a:r>
          </a:p>
        </p:txBody>
      </p:sp>
    </p:spTree>
    <p:extLst>
      <p:ext uri="{BB962C8B-B14F-4D97-AF65-F5344CB8AC3E}">
        <p14:creationId xmlns:p14="http://schemas.microsoft.com/office/powerpoint/2010/main" val="397848842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frankie herbert</dc:creator>
  <cp:revision>1</cp:revision>
  <dcterms:created xsi:type="dcterms:W3CDTF">2022-03-08T05:51:04Z</dcterms:created>
  <dcterms:modified xsi:type="dcterms:W3CDTF">2022-03-17T00:11:34Z</dcterms:modified>
</cp:coreProperties>
</file>